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1"/>
  </p:notesMasterIdLst>
  <p:sldIdLst>
    <p:sldId id="256" r:id="rId2"/>
    <p:sldId id="272" r:id="rId3"/>
    <p:sldId id="295" r:id="rId4"/>
    <p:sldId id="261" r:id="rId5"/>
    <p:sldId id="296" r:id="rId6"/>
    <p:sldId id="307" r:id="rId7"/>
    <p:sldId id="310" r:id="rId8"/>
    <p:sldId id="309" r:id="rId9"/>
    <p:sldId id="308" r:id="rId10"/>
    <p:sldId id="267" r:id="rId11"/>
    <p:sldId id="292" r:id="rId12"/>
    <p:sldId id="311" r:id="rId13"/>
    <p:sldId id="280" r:id="rId14"/>
    <p:sldId id="313" r:id="rId15"/>
    <p:sldId id="259" r:id="rId16"/>
    <p:sldId id="314" r:id="rId17"/>
    <p:sldId id="257" r:id="rId18"/>
    <p:sldId id="315" r:id="rId19"/>
    <p:sldId id="294" r:id="rId20"/>
    <p:sldId id="316" r:id="rId21"/>
    <p:sldId id="293" r:id="rId22"/>
    <p:sldId id="287" r:id="rId23"/>
    <p:sldId id="288" r:id="rId24"/>
    <p:sldId id="312" r:id="rId25"/>
    <p:sldId id="289" r:id="rId26"/>
    <p:sldId id="290" r:id="rId27"/>
    <p:sldId id="282" r:id="rId28"/>
    <p:sldId id="297" r:id="rId29"/>
    <p:sldId id="304" r:id="rId30"/>
    <p:sldId id="302" r:id="rId31"/>
    <p:sldId id="305" r:id="rId32"/>
    <p:sldId id="303" r:id="rId33"/>
    <p:sldId id="306" r:id="rId34"/>
    <p:sldId id="281" r:id="rId35"/>
    <p:sldId id="283" r:id="rId36"/>
    <p:sldId id="284" r:id="rId37"/>
    <p:sldId id="285" r:id="rId38"/>
    <p:sldId id="299" r:id="rId39"/>
    <p:sldId id="300" r:id="rId40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6F51"/>
    <a:srgbClr val="000D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30"/>
    <p:restoredTop sz="94819"/>
  </p:normalViewPr>
  <p:slideViewPr>
    <p:cSldViewPr snapToGrid="0">
      <p:cViewPr varScale="1">
        <p:scale>
          <a:sx n="138" d="100"/>
          <a:sy n="138" d="100"/>
        </p:scale>
        <p:origin x="136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A221A9-19B9-684F-943E-BEDEFFD22E70}" type="datetimeFigureOut">
              <a:rPr lang="fr-FR" smtClean="0"/>
              <a:t>10/04/2024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5020F2-229B-1F4D-86C5-F85E9ACCF69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43065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5020F2-229B-1F4D-86C5-F85E9ACCF695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1731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5020F2-229B-1F4D-86C5-F85E9ACCF695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78667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5020F2-229B-1F4D-86C5-F85E9ACCF695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1945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26203E6-9752-14D2-2C67-1DFE72D087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EFEB112-19C7-CC72-0AFD-F56DB71C62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911CC6B-31EA-E63C-7914-A8B42811E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60490-43A0-8D43-A217-D5D5ED5F6EE6}" type="datetimeFigureOut">
              <a:rPr lang="fr-FR" smtClean="0"/>
              <a:t>10/04/2024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D00EBA-6114-10A4-AD89-449B307F17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BA9D885-5819-EF36-655D-0E77750E22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ED797-0C61-A743-9CAD-D3FFD22E65A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4070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9DCCBF-315C-024A-9196-7B5A2EBDB2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37511EC-628B-DF02-1A49-5CBCF15554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5C71995-B227-2342-B887-1F027EC65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60490-43A0-8D43-A217-D5D5ED5F6EE6}" type="datetimeFigureOut">
              <a:rPr lang="fr-FR" smtClean="0"/>
              <a:t>10/04/2024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89F114E-9B30-D040-8B83-09ABEA8C9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BF12FB4-04A2-64F9-ACA0-DB7E07E204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ED797-0C61-A743-9CAD-D3FFD22E65A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0647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9AEAD93E-8D0E-7675-28F3-E7163E8BB45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5555964-A93C-2FBD-13DE-9A3D0CEBF1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AC710AF-4B84-FA79-01B1-B939F284A5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60490-43A0-8D43-A217-D5D5ED5F6EE6}" type="datetimeFigureOut">
              <a:rPr lang="fr-FR" smtClean="0"/>
              <a:t>10/04/2024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CC53E3A-9737-763A-27DF-D27C4F9E5A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8BCE8FB-539B-D2B8-0B8A-8474024D5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ED797-0C61-A743-9CAD-D3FFD22E65A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3570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6A7C721-ACE2-28B9-0CED-EAAD20EDD5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E3CC7B3-7CE6-377E-0B5C-0EB4738F4C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C9B137B-27BF-7048-D0C7-D1DBEC441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60490-43A0-8D43-A217-D5D5ED5F6EE6}" type="datetimeFigureOut">
              <a:rPr lang="fr-FR" smtClean="0"/>
              <a:t>10/04/2024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A4F9E5-6487-DFA3-F195-E34151ABA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B653433-A9DB-3D47-5006-5B55B27DBA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ED797-0C61-A743-9CAD-D3FFD22E65A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0191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594241B-4087-C0E0-A216-A613319A92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44CC7DE-06DC-BDF6-1CC8-6BEF741AA5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5F5D5C4-1205-0476-7DA9-4DEA6C0C50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60490-43A0-8D43-A217-D5D5ED5F6EE6}" type="datetimeFigureOut">
              <a:rPr lang="fr-FR" smtClean="0"/>
              <a:t>10/04/2024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2A3F50E-ADD3-84F1-9DCC-9BB78F0EE3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02F7C7-1710-6A89-2CBB-2FDDB57689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ED797-0C61-A743-9CAD-D3FFD22E65A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09301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416671C-C8CB-5792-9A34-0095948B44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FE46516-171E-75BB-86D6-BD3EDAB6FA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4CD9A6A-B7FC-BB84-2633-A489166E66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70B92DF-9A06-7EB1-4D90-EF28061261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60490-43A0-8D43-A217-D5D5ED5F6EE6}" type="datetimeFigureOut">
              <a:rPr lang="fr-FR" smtClean="0"/>
              <a:t>10/04/2024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69660C4-24E6-1783-B362-8580F6871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6C24900-BFB2-E5CD-4DAF-FAB00DE112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ED797-0C61-A743-9CAD-D3FFD22E65A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5853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3DA1714-9A3B-7F5A-B146-068E39A9B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7DF5FF-C182-5527-AC79-53FA63F51B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7A5A761-FDE8-377D-B650-3A80B28E4C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A84F64C-F51C-8726-6B1A-AE562CF4063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EFCBB03B-2DFA-97F4-39FE-DCB461C596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F1F4FAF3-CAAE-7812-C231-D69813070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60490-43A0-8D43-A217-D5D5ED5F6EE6}" type="datetimeFigureOut">
              <a:rPr lang="fr-FR" smtClean="0"/>
              <a:t>10/04/2024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921B6E7-C7D5-09B9-3461-C03B5C1195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B29FBA32-001F-B3C7-5A8A-7AD6AA5BA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ED797-0C61-A743-9CAD-D3FFD22E65A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8554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612B263-C4F9-558E-D3DC-39B184FD53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29EAB25-765B-BB2F-5EBD-C628708B21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60490-43A0-8D43-A217-D5D5ED5F6EE6}" type="datetimeFigureOut">
              <a:rPr lang="fr-FR" smtClean="0"/>
              <a:t>10/04/2024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63DF6C6-B662-C21B-BA55-5DB2F59271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569FC39-A301-75AE-7D57-8F3B096E94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ED797-0C61-A743-9CAD-D3FFD22E65A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7596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4C93130-CDEE-3CE7-B15F-AF42C9AD39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60490-43A0-8D43-A217-D5D5ED5F6EE6}" type="datetimeFigureOut">
              <a:rPr lang="fr-FR" smtClean="0"/>
              <a:t>10/04/2024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8DA572B-7938-DECB-A3BB-B3A5CFBB8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0C08290-878A-6268-A120-C4311EBA32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ED797-0C61-A743-9CAD-D3FFD22E65A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6684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61F5D37-EF52-6FBC-20B0-4C2ADFB93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F7ADEE1-0BF1-B902-882E-5081E7FBA4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720556B-4FD0-B640-08D7-0B7C100F3A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39960F9-C49D-CEA5-ECC2-1C4E2BBF7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60490-43A0-8D43-A217-D5D5ED5F6EE6}" type="datetimeFigureOut">
              <a:rPr lang="fr-FR" smtClean="0"/>
              <a:t>10/04/2024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97A8DF3-8410-B5D7-01DB-7A7B80BE3D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E1047E-D1E9-C86D-FB13-206912A75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ED797-0C61-A743-9CAD-D3FFD22E65A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3887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FD8667A-A8D7-EA6B-B86D-5634E427A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C9DDBA41-FE1C-ED2D-4603-C18B558AFDA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D1F74AF-0761-C181-CF16-AEA59D9C97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5C76216-5111-5F43-9994-CE9AF7B21F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60490-43A0-8D43-A217-D5D5ED5F6EE6}" type="datetimeFigureOut">
              <a:rPr lang="fr-FR" smtClean="0"/>
              <a:t>10/04/2024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A6BF37A-0075-6C3C-0568-C05F81B9AE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F88C0E5-6D35-D442-335F-A3502766CD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ED797-0C61-A743-9CAD-D3FFD22E65A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9491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D4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82B49411-6EBF-DA2D-0C05-7F3E5D2324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B7ADC99-B905-880C-7C64-82584EECD3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B50DA60-6EB5-AAD0-651C-E239814CFC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160490-43A0-8D43-A217-D5D5ED5F6EE6}" type="datetimeFigureOut">
              <a:rPr lang="fr-FR" smtClean="0"/>
              <a:t>10/04/2024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7B9D9D8-2C74-B43A-2972-7AA307167F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82EB7B1-EA29-2E3B-6265-95DA8556D4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DED797-0C61-A743-9CAD-D3FFD22E65A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0305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>
            <a:extLst>
              <a:ext uri="{FF2B5EF4-FFF2-40B4-BE49-F238E27FC236}">
                <a16:creationId xmlns:a16="http://schemas.microsoft.com/office/drawing/2014/main" id="{A46CF9E2-712F-1054-DF1E-26C4BE4C85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0644"/>
            <a:ext cx="9144000" cy="957605"/>
          </a:xfrm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Angers</a:t>
            </a:r>
          </a:p>
          <a:p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11 Avril 2024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EF47A17-268B-8B83-B713-69D14BF284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6935" y="349335"/>
            <a:ext cx="8098130" cy="3823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0366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3E6EB39-7873-CBE8-C4FF-DA16BC52AF54}"/>
              </a:ext>
            </a:extLst>
          </p:cNvPr>
          <p:cNvSpPr txBox="1">
            <a:spLocks/>
          </p:cNvSpPr>
          <p:nvPr/>
        </p:nvSpPr>
        <p:spPr>
          <a:xfrm>
            <a:off x="838200" y="276621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8000" dirty="0">
                <a:solidFill>
                  <a:schemeClr val="bg1"/>
                </a:solidFill>
                <a:latin typeface="Russo One" panose="02000503050000020004" pitchFamily="2" charset="0"/>
              </a:rPr>
              <a:t>Les équipes</a:t>
            </a:r>
            <a:endParaRPr lang="fr-FR" sz="8000" i="1" dirty="0">
              <a:solidFill>
                <a:schemeClr val="bg1"/>
              </a:solidFill>
              <a:latin typeface="Russo One" panose="02000503050000020004" pitchFamily="2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2A6EDDB-33DF-74BC-0A67-474F8A32957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5916333"/>
            <a:ext cx="746308" cy="941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8794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18114BD-F8E0-2F7D-F8A2-AD93430CAA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155724" cy="3821413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Team : </a:t>
            </a:r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Videoflex</a:t>
            </a:r>
            <a:endParaRPr lang="fr-FR" dirty="0">
              <a:solidFill>
                <a:schemeClr val="bg1"/>
              </a:solidFill>
              <a:latin typeface="Russo One" panose="02000503050000020004" pitchFamily="2" charset="0"/>
            </a:endParaRPr>
          </a:p>
          <a:p>
            <a:endParaRPr lang="fr-FR" dirty="0">
              <a:solidFill>
                <a:schemeClr val="bg1"/>
              </a:solidFill>
              <a:latin typeface="Russo One" panose="02000503050000020004" pitchFamily="2" charset="0"/>
            </a:endParaRPr>
          </a:p>
          <a:p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Benjamin</a:t>
            </a:r>
          </a:p>
          <a:p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Armelle</a:t>
            </a:r>
          </a:p>
          <a:p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Guillaume</a:t>
            </a:r>
          </a:p>
          <a:p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Gildas</a:t>
            </a:r>
          </a:p>
          <a:p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Martin</a:t>
            </a:r>
          </a:p>
          <a:p>
            <a:endParaRPr lang="fr-FR" i="1" dirty="0">
              <a:solidFill>
                <a:srgbClr val="E76F51"/>
              </a:solidFill>
              <a:latin typeface="Russo One" panose="02000503050000020004" pitchFamily="2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93FBA91-0081-6DD8-58FE-D2963322143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8543847" y="2581821"/>
            <a:ext cx="2473761" cy="169435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99354EA8-99C0-C36D-A325-1F297E84060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5916333"/>
            <a:ext cx="746308" cy="941667"/>
          </a:xfrm>
          <a:prstGeom prst="rect">
            <a:avLst/>
          </a:prstGeom>
        </p:spPr>
      </p:pic>
      <p:sp>
        <p:nvSpPr>
          <p:cNvPr id="8" name="Titre 1">
            <a:extLst>
              <a:ext uri="{FF2B5EF4-FFF2-40B4-BE49-F238E27FC236}">
                <a16:creationId xmlns:a16="http://schemas.microsoft.com/office/drawing/2014/main" id="{C979DCBA-8ADE-8A13-D590-F1C3FFD82752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Videoflex</a:t>
            </a:r>
            <a:b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</a:br>
            <a:r>
              <a:rPr lang="fr-FR" sz="2200" i="1" dirty="0">
                <a:solidFill>
                  <a:schemeClr val="bg1"/>
                </a:solidFill>
                <a:latin typeface="Russo One" panose="02000503050000020004" pitchFamily="2" charset="0"/>
              </a:rPr>
              <a:t>Le réflexe vidéo</a:t>
            </a:r>
          </a:p>
        </p:txBody>
      </p:sp>
    </p:spTree>
    <p:extLst>
      <p:ext uri="{BB962C8B-B14F-4D97-AF65-F5344CB8AC3E}">
        <p14:creationId xmlns:p14="http://schemas.microsoft.com/office/powerpoint/2010/main" val="16847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5A8F4FBB-D1A0-7F28-E32B-C3C81957EA8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8543847" y="2581821"/>
            <a:ext cx="2473761" cy="1694358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0B27CA30-B317-8C5B-C024-18BC966CEE6B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Videoflex</a:t>
            </a:r>
            <a:b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</a:br>
            <a:r>
              <a:rPr lang="fr-FR" sz="2200" i="1" dirty="0">
                <a:solidFill>
                  <a:schemeClr val="bg1"/>
                </a:solidFill>
                <a:latin typeface="Russo One" panose="02000503050000020004" pitchFamily="2" charset="0"/>
              </a:rPr>
              <a:t>Le réflexe vidéo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F28F6CAA-26C4-0294-AFE2-DE0E77DE4F68}"/>
              </a:ext>
            </a:extLst>
          </p:cNvPr>
          <p:cNvSpPr txBox="1"/>
          <p:nvPr/>
        </p:nvSpPr>
        <p:spPr>
          <a:xfrm>
            <a:off x="2662177" y="3270198"/>
            <a:ext cx="332396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chemeClr val="bg1"/>
                </a:solidFill>
                <a:latin typeface="Russo One" panose="02000503050000020004" pitchFamily="2" charset="0"/>
              </a:rPr>
              <a:t>20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42224EE-CCCE-B15F-0701-84F8A1A83E2D}"/>
              </a:ext>
            </a:extLst>
          </p:cNvPr>
          <p:cNvSpPr txBox="1"/>
          <p:nvPr/>
        </p:nvSpPr>
        <p:spPr>
          <a:xfrm>
            <a:off x="2662177" y="3270198"/>
            <a:ext cx="285853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chemeClr val="bg1"/>
                </a:solidFill>
                <a:latin typeface="Russo One" panose="02000503050000020004" pitchFamily="2" charset="0"/>
              </a:rPr>
              <a:t>19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DDE294D-8DEC-0643-0E03-32FFC2A8B33D}"/>
              </a:ext>
            </a:extLst>
          </p:cNvPr>
          <p:cNvSpPr txBox="1"/>
          <p:nvPr/>
        </p:nvSpPr>
        <p:spPr>
          <a:xfrm>
            <a:off x="2668358" y="3265094"/>
            <a:ext cx="35546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rgbClr val="FFC000"/>
                </a:solidFill>
                <a:latin typeface="Russo One" panose="02000503050000020004" pitchFamily="2" charset="0"/>
              </a:rPr>
              <a:t>04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D006923C-6818-38C7-7282-B6B2275162D3}"/>
              </a:ext>
            </a:extLst>
          </p:cNvPr>
          <p:cNvSpPr txBox="1"/>
          <p:nvPr/>
        </p:nvSpPr>
        <p:spPr>
          <a:xfrm>
            <a:off x="2662177" y="3264367"/>
            <a:ext cx="288324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chemeClr val="bg1"/>
                </a:solidFill>
                <a:latin typeface="Russo One" panose="02000503050000020004" pitchFamily="2" charset="0"/>
              </a:rPr>
              <a:t>17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3F2FC403-C818-BDB1-C4C6-17B7F773BC47}"/>
              </a:ext>
            </a:extLst>
          </p:cNvPr>
          <p:cNvSpPr txBox="1"/>
          <p:nvPr/>
        </p:nvSpPr>
        <p:spPr>
          <a:xfrm>
            <a:off x="2662177" y="3258536"/>
            <a:ext cx="337339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chemeClr val="bg1"/>
                </a:solidFill>
                <a:latin typeface="Russo One" panose="02000503050000020004" pitchFamily="2" charset="0"/>
              </a:rPr>
              <a:t>16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1A2382E3-A7A3-2322-F30E-52CFCAF071D4}"/>
              </a:ext>
            </a:extLst>
          </p:cNvPr>
          <p:cNvSpPr txBox="1"/>
          <p:nvPr/>
        </p:nvSpPr>
        <p:spPr>
          <a:xfrm>
            <a:off x="2662177" y="3258532"/>
            <a:ext cx="348048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chemeClr val="bg1"/>
                </a:solidFill>
                <a:latin typeface="Russo One" panose="02000503050000020004" pitchFamily="2" charset="0"/>
              </a:rPr>
              <a:t>15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9E56F4D9-2E78-6412-F533-493AC2A24F4B}"/>
              </a:ext>
            </a:extLst>
          </p:cNvPr>
          <p:cNvSpPr txBox="1"/>
          <p:nvPr/>
        </p:nvSpPr>
        <p:spPr>
          <a:xfrm>
            <a:off x="2662176" y="3258532"/>
            <a:ext cx="321275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chemeClr val="bg1"/>
                </a:solidFill>
                <a:latin typeface="Russo One" panose="02000503050000020004" pitchFamily="2" charset="0"/>
              </a:rPr>
              <a:t>14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6AF962D1-6127-D934-3950-ACABBF8B1702}"/>
              </a:ext>
            </a:extLst>
          </p:cNvPr>
          <p:cNvSpPr txBox="1"/>
          <p:nvPr/>
        </p:nvSpPr>
        <p:spPr>
          <a:xfrm>
            <a:off x="2664236" y="3267283"/>
            <a:ext cx="2590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chemeClr val="bg1"/>
                </a:solidFill>
                <a:latin typeface="Russo One" panose="02000503050000020004" pitchFamily="2" charset="0"/>
              </a:rPr>
              <a:t>13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F75EC7A1-6535-5C1C-B258-0291FD7F73E2}"/>
              </a:ext>
            </a:extLst>
          </p:cNvPr>
          <p:cNvSpPr txBox="1"/>
          <p:nvPr/>
        </p:nvSpPr>
        <p:spPr>
          <a:xfrm>
            <a:off x="2674534" y="3258532"/>
            <a:ext cx="321275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chemeClr val="bg1"/>
                </a:solidFill>
                <a:latin typeface="Russo One" panose="02000503050000020004" pitchFamily="2" charset="0"/>
              </a:rPr>
              <a:t>12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282C4B74-4159-066F-3907-2494F0E2EC54}"/>
              </a:ext>
            </a:extLst>
          </p:cNvPr>
          <p:cNvSpPr txBox="1"/>
          <p:nvPr/>
        </p:nvSpPr>
        <p:spPr>
          <a:xfrm>
            <a:off x="2662178" y="3276029"/>
            <a:ext cx="239309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chemeClr val="bg1"/>
                </a:solidFill>
                <a:latin typeface="Russo One" panose="02000503050000020004" pitchFamily="2" charset="0"/>
              </a:rPr>
              <a:t>11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52433AF9-A6F5-B371-AE04-5C0D8CCE6D74}"/>
              </a:ext>
            </a:extLst>
          </p:cNvPr>
          <p:cNvSpPr txBox="1"/>
          <p:nvPr/>
        </p:nvSpPr>
        <p:spPr>
          <a:xfrm>
            <a:off x="2662177" y="3276029"/>
            <a:ext cx="29182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chemeClr val="bg1"/>
                </a:solidFill>
                <a:latin typeface="Russo One" panose="02000503050000020004" pitchFamily="2" charset="0"/>
              </a:rPr>
              <a:t>10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8F43B5BA-433F-E742-B400-2732F5C56518}"/>
              </a:ext>
            </a:extLst>
          </p:cNvPr>
          <p:cNvSpPr txBox="1"/>
          <p:nvPr/>
        </p:nvSpPr>
        <p:spPr>
          <a:xfrm>
            <a:off x="2662175" y="3273114"/>
            <a:ext cx="35196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rgbClr val="FFFF00"/>
                </a:solidFill>
                <a:latin typeface="Russo One" panose="02000503050000020004" pitchFamily="2" charset="0"/>
              </a:rPr>
              <a:t>09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C1B61BEF-C69A-22DA-9748-C92885FAA275}"/>
              </a:ext>
            </a:extLst>
          </p:cNvPr>
          <p:cNvSpPr txBox="1"/>
          <p:nvPr/>
        </p:nvSpPr>
        <p:spPr>
          <a:xfrm>
            <a:off x="2653942" y="3265821"/>
            <a:ext cx="331984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rgbClr val="FFFF00"/>
                </a:solidFill>
                <a:latin typeface="Russo One" panose="02000503050000020004" pitchFamily="2" charset="0"/>
              </a:rPr>
              <a:t>08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6441FB33-9EB0-B8C4-6D2A-CF4745290F2A}"/>
              </a:ext>
            </a:extLst>
          </p:cNvPr>
          <p:cNvSpPr txBox="1"/>
          <p:nvPr/>
        </p:nvSpPr>
        <p:spPr>
          <a:xfrm>
            <a:off x="2665268" y="3270198"/>
            <a:ext cx="329513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rgbClr val="FFFF00"/>
                </a:solidFill>
                <a:latin typeface="Russo One" panose="02000503050000020004" pitchFamily="2" charset="0"/>
              </a:rPr>
              <a:t>07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E6627516-8A31-E00B-0A79-0E68ADABAE14}"/>
              </a:ext>
            </a:extLst>
          </p:cNvPr>
          <p:cNvSpPr txBox="1"/>
          <p:nvPr/>
        </p:nvSpPr>
        <p:spPr>
          <a:xfrm>
            <a:off x="2661150" y="3276531"/>
            <a:ext cx="35196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rgbClr val="FFC000"/>
                </a:solidFill>
                <a:latin typeface="Russo One" panose="02000503050000020004" pitchFamily="2" charset="0"/>
              </a:rPr>
              <a:t>06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83601C7-06D9-2BB5-5D1D-2AD9FE4B562A}"/>
              </a:ext>
            </a:extLst>
          </p:cNvPr>
          <p:cNvSpPr txBox="1"/>
          <p:nvPr/>
        </p:nvSpPr>
        <p:spPr>
          <a:xfrm>
            <a:off x="2668358" y="3279948"/>
            <a:ext cx="35196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rgbClr val="FFC000"/>
                </a:solidFill>
                <a:latin typeface="Russo One" panose="02000503050000020004" pitchFamily="2" charset="0"/>
              </a:rPr>
              <a:t>05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F45502B4-948A-B090-42C8-7A1BA7035A57}"/>
              </a:ext>
            </a:extLst>
          </p:cNvPr>
          <p:cNvSpPr txBox="1"/>
          <p:nvPr/>
        </p:nvSpPr>
        <p:spPr>
          <a:xfrm>
            <a:off x="2662177" y="3270198"/>
            <a:ext cx="332396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chemeClr val="bg1"/>
                </a:solidFill>
                <a:latin typeface="Russo One" panose="02000503050000020004" pitchFamily="2" charset="0"/>
              </a:rPr>
              <a:t>18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F6EF5A6E-19FD-6988-15B1-1A0F888E4F9E}"/>
              </a:ext>
            </a:extLst>
          </p:cNvPr>
          <p:cNvSpPr txBox="1"/>
          <p:nvPr/>
        </p:nvSpPr>
        <p:spPr>
          <a:xfrm>
            <a:off x="2667331" y="3285052"/>
            <a:ext cx="388825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rgbClr val="C00000"/>
                </a:solidFill>
                <a:latin typeface="Russo One" panose="02000503050000020004" pitchFamily="2" charset="0"/>
              </a:rPr>
              <a:t>03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8F441A5C-BE50-EF66-ABC3-E8FFFD3CDFDB}"/>
              </a:ext>
            </a:extLst>
          </p:cNvPr>
          <p:cNvSpPr txBox="1"/>
          <p:nvPr/>
        </p:nvSpPr>
        <p:spPr>
          <a:xfrm>
            <a:off x="2653942" y="3258260"/>
            <a:ext cx="382647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rgbClr val="C00000"/>
                </a:solidFill>
                <a:latin typeface="Russo One" panose="02000503050000020004" pitchFamily="2" charset="0"/>
              </a:rPr>
              <a:t>02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E920545D-614C-194A-607D-57424C0C1FAA}"/>
              </a:ext>
            </a:extLst>
          </p:cNvPr>
          <p:cNvSpPr txBox="1"/>
          <p:nvPr/>
        </p:nvSpPr>
        <p:spPr>
          <a:xfrm>
            <a:off x="2658570" y="3277738"/>
            <a:ext cx="342745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rgbClr val="C00000"/>
                </a:solidFill>
                <a:latin typeface="Russo One" panose="02000503050000020004" pitchFamily="2" charset="0"/>
              </a:rPr>
              <a:t>01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6166E873-0190-D69E-16CD-C92BC161F32F}"/>
              </a:ext>
            </a:extLst>
          </p:cNvPr>
          <p:cNvSpPr txBox="1"/>
          <p:nvPr/>
        </p:nvSpPr>
        <p:spPr>
          <a:xfrm>
            <a:off x="2653942" y="3258256"/>
            <a:ext cx="38882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latin typeface="Russo One" panose="02000503050000020004" pitchFamily="2" charset="0"/>
              </a:rPr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2529775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59130E6-6E07-3010-18A5-EA391D381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Effidic</a:t>
            </a:r>
            <a:b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</a:br>
            <a:r>
              <a:rPr lang="fr-FR" sz="2200" i="1" dirty="0">
                <a:solidFill>
                  <a:schemeClr val="bg1"/>
                </a:solidFill>
                <a:latin typeface="Russo One" panose="02000503050000020004" pitchFamily="2" charset="0"/>
              </a:rPr>
              <a:t>Faites briller vos données !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18114BD-F8E0-2F7D-F8A2-AD93430CAA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155724" cy="3821413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Team : </a:t>
            </a:r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Effidic</a:t>
            </a:r>
            <a:endParaRPr lang="fr-FR" dirty="0">
              <a:solidFill>
                <a:schemeClr val="bg1"/>
              </a:solidFill>
              <a:latin typeface="Russo One" panose="02000503050000020004" pitchFamily="2" charset="0"/>
            </a:endParaRPr>
          </a:p>
          <a:p>
            <a:endParaRPr lang="fr-FR" dirty="0">
              <a:solidFill>
                <a:schemeClr val="bg1"/>
              </a:solidFill>
              <a:latin typeface="Russo One" panose="02000503050000020004" pitchFamily="2" charset="0"/>
            </a:endParaRPr>
          </a:p>
          <a:p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Thibaud </a:t>
            </a:r>
            <a:r>
              <a:rPr lang="fr-FR" i="1" dirty="0">
                <a:solidFill>
                  <a:srgbClr val="E76F51"/>
                </a:solidFill>
                <a:highlight>
                  <a:srgbClr val="000D44"/>
                </a:highlight>
                <a:latin typeface="Russo One" panose="02000503050000020004" pitchFamily="2" charset="0"/>
              </a:rPr>
              <a:t>(</a:t>
            </a:r>
            <a:r>
              <a:rPr lang="fr-FR" i="1" dirty="0" err="1">
                <a:solidFill>
                  <a:srgbClr val="E76F51"/>
                </a:solidFill>
                <a:highlight>
                  <a:srgbClr val="000D44"/>
                </a:highlight>
                <a:latin typeface="Russo One" panose="02000503050000020004" pitchFamily="2" charset="0"/>
              </a:rPr>
              <a:t>Spida</a:t>
            </a:r>
            <a:r>
              <a:rPr lang="fr-FR" i="1" dirty="0">
                <a:solidFill>
                  <a:srgbClr val="E76F51"/>
                </a:solidFill>
                <a:highlight>
                  <a:srgbClr val="000D44"/>
                </a:highlight>
                <a:latin typeface="Russo One" panose="02000503050000020004" pitchFamily="2" charset="0"/>
              </a:rPr>
              <a:t>)</a:t>
            </a:r>
          </a:p>
          <a:p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Kevin </a:t>
            </a:r>
            <a:r>
              <a:rPr lang="fr-FR" i="1" dirty="0">
                <a:solidFill>
                  <a:srgbClr val="E76F51"/>
                </a:solidFill>
                <a:latin typeface="Russo One" panose="02000503050000020004" pitchFamily="2" charset="0"/>
              </a:rPr>
              <a:t>(</a:t>
            </a:r>
            <a:r>
              <a:rPr lang="fr-FR" i="1" dirty="0" err="1">
                <a:solidFill>
                  <a:srgbClr val="E76F51"/>
                </a:solidFill>
                <a:latin typeface="Russo One" panose="02000503050000020004" pitchFamily="2" charset="0"/>
              </a:rPr>
              <a:t>Kkhajeen</a:t>
            </a:r>
            <a:r>
              <a:rPr lang="fr-FR" i="1" dirty="0">
                <a:solidFill>
                  <a:srgbClr val="E76F51"/>
                </a:solidFill>
                <a:latin typeface="Russo One" panose="02000503050000020004" pitchFamily="2" charset="0"/>
              </a:rPr>
              <a:t>)</a:t>
            </a:r>
          </a:p>
          <a:p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Adam </a:t>
            </a:r>
            <a:r>
              <a:rPr lang="fr-FR" i="1" dirty="0">
                <a:solidFill>
                  <a:srgbClr val="E76F51"/>
                </a:solidFill>
                <a:latin typeface="Russo One" panose="02000503050000020004" pitchFamily="2" charset="0"/>
              </a:rPr>
              <a:t>(Clown Maboul)</a:t>
            </a:r>
          </a:p>
          <a:p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Simon </a:t>
            </a:r>
            <a:r>
              <a:rPr lang="fr-FR" i="1" dirty="0">
                <a:solidFill>
                  <a:srgbClr val="E76F51"/>
                </a:solidFill>
                <a:latin typeface="Russo One" panose="02000503050000020004" pitchFamily="2" charset="0"/>
              </a:rPr>
              <a:t>(</a:t>
            </a:r>
            <a:r>
              <a:rPr lang="fr-FR" i="1" dirty="0" err="1">
                <a:solidFill>
                  <a:srgbClr val="E76F51"/>
                </a:solidFill>
                <a:latin typeface="Russo One" panose="02000503050000020004" pitchFamily="2" charset="0"/>
              </a:rPr>
              <a:t>Msieu</a:t>
            </a:r>
            <a:r>
              <a:rPr lang="fr-FR" i="1" dirty="0">
                <a:solidFill>
                  <a:srgbClr val="E76F51"/>
                </a:solidFill>
                <a:latin typeface="Russo One" panose="02000503050000020004" pitchFamily="2" charset="0"/>
              </a:rPr>
              <a:t> Chatouille)</a:t>
            </a:r>
          </a:p>
          <a:p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Antonin </a:t>
            </a:r>
            <a:r>
              <a:rPr lang="fr-FR" i="1" dirty="0">
                <a:solidFill>
                  <a:srgbClr val="E76F51"/>
                </a:solidFill>
                <a:latin typeface="Russo One" panose="02000503050000020004" pitchFamily="2" charset="0"/>
              </a:rPr>
              <a:t>(Greco24)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93FBA91-0081-6DD8-58FE-D2963322143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477505" y="2711387"/>
            <a:ext cx="4053826" cy="1126063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99354EA8-99C0-C36D-A325-1F297E84060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5916333"/>
            <a:ext cx="746308" cy="941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80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59130E6-6E07-3010-18A5-EA391D381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Effidic</a:t>
            </a:r>
            <a:b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</a:br>
            <a:r>
              <a:rPr lang="fr-FR" sz="2200" i="1" dirty="0">
                <a:solidFill>
                  <a:schemeClr val="bg1"/>
                </a:solidFill>
                <a:latin typeface="Russo One" panose="02000503050000020004" pitchFamily="2" charset="0"/>
              </a:rPr>
              <a:t>Faites briller vos données !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93FBA91-0081-6DD8-58FE-D2963322143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477505" y="2711387"/>
            <a:ext cx="4053826" cy="1126063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99354EA8-99C0-C36D-A325-1F297E84060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5916333"/>
            <a:ext cx="746308" cy="941667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7055CBAA-E474-D924-1400-4ECAEC622788}"/>
              </a:ext>
            </a:extLst>
          </p:cNvPr>
          <p:cNvSpPr txBox="1"/>
          <p:nvPr/>
        </p:nvSpPr>
        <p:spPr>
          <a:xfrm>
            <a:off x="2662177" y="3270198"/>
            <a:ext cx="332396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chemeClr val="bg1"/>
                </a:solidFill>
                <a:latin typeface="Russo One" panose="02000503050000020004" pitchFamily="2" charset="0"/>
              </a:rPr>
              <a:t>20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097F3684-73DC-9CC4-DD64-97DF45197D5F}"/>
              </a:ext>
            </a:extLst>
          </p:cNvPr>
          <p:cNvSpPr txBox="1"/>
          <p:nvPr/>
        </p:nvSpPr>
        <p:spPr>
          <a:xfrm>
            <a:off x="2662177" y="3270198"/>
            <a:ext cx="285853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chemeClr val="bg1"/>
                </a:solidFill>
                <a:latin typeface="Russo One" panose="02000503050000020004" pitchFamily="2" charset="0"/>
              </a:rPr>
              <a:t>19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37E405FD-487F-D969-9AB4-444588037D14}"/>
              </a:ext>
            </a:extLst>
          </p:cNvPr>
          <p:cNvSpPr txBox="1"/>
          <p:nvPr/>
        </p:nvSpPr>
        <p:spPr>
          <a:xfrm>
            <a:off x="2668358" y="3265094"/>
            <a:ext cx="35546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rgbClr val="FFC000"/>
                </a:solidFill>
                <a:latin typeface="Russo One" panose="02000503050000020004" pitchFamily="2" charset="0"/>
              </a:rPr>
              <a:t>04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D39002E4-EEA3-A05D-E54D-37126A533F0B}"/>
              </a:ext>
            </a:extLst>
          </p:cNvPr>
          <p:cNvSpPr txBox="1"/>
          <p:nvPr/>
        </p:nvSpPr>
        <p:spPr>
          <a:xfrm>
            <a:off x="2662177" y="3264367"/>
            <a:ext cx="288324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chemeClr val="bg1"/>
                </a:solidFill>
                <a:latin typeface="Russo One" panose="02000503050000020004" pitchFamily="2" charset="0"/>
              </a:rPr>
              <a:t>17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640F2AC1-0618-0282-D5AA-E8DBFA7283BB}"/>
              </a:ext>
            </a:extLst>
          </p:cNvPr>
          <p:cNvSpPr txBox="1"/>
          <p:nvPr/>
        </p:nvSpPr>
        <p:spPr>
          <a:xfrm>
            <a:off x="2662177" y="3258536"/>
            <a:ext cx="337339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chemeClr val="bg1"/>
                </a:solidFill>
                <a:latin typeface="Russo One" panose="02000503050000020004" pitchFamily="2" charset="0"/>
              </a:rPr>
              <a:t>16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1DD2CA23-0472-FD36-5619-FD6CB77EA600}"/>
              </a:ext>
            </a:extLst>
          </p:cNvPr>
          <p:cNvSpPr txBox="1"/>
          <p:nvPr/>
        </p:nvSpPr>
        <p:spPr>
          <a:xfrm>
            <a:off x="2662177" y="3258532"/>
            <a:ext cx="348048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chemeClr val="bg1"/>
                </a:solidFill>
                <a:latin typeface="Russo One" panose="02000503050000020004" pitchFamily="2" charset="0"/>
              </a:rPr>
              <a:t>15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18F653AE-D6F9-EED1-1A22-0D411D8D99AA}"/>
              </a:ext>
            </a:extLst>
          </p:cNvPr>
          <p:cNvSpPr txBox="1"/>
          <p:nvPr/>
        </p:nvSpPr>
        <p:spPr>
          <a:xfrm>
            <a:off x="2662176" y="3258532"/>
            <a:ext cx="321275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chemeClr val="bg1"/>
                </a:solidFill>
                <a:latin typeface="Russo One" panose="02000503050000020004" pitchFamily="2" charset="0"/>
              </a:rPr>
              <a:t>14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62C24061-6FB7-5074-F081-82AD03AD2B85}"/>
              </a:ext>
            </a:extLst>
          </p:cNvPr>
          <p:cNvSpPr txBox="1"/>
          <p:nvPr/>
        </p:nvSpPr>
        <p:spPr>
          <a:xfrm>
            <a:off x="2664236" y="3267283"/>
            <a:ext cx="2590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chemeClr val="bg1"/>
                </a:solidFill>
                <a:latin typeface="Russo One" panose="02000503050000020004" pitchFamily="2" charset="0"/>
              </a:rPr>
              <a:t>13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63BC34AB-2F4B-092C-2263-F626AECE9FF7}"/>
              </a:ext>
            </a:extLst>
          </p:cNvPr>
          <p:cNvSpPr txBox="1"/>
          <p:nvPr/>
        </p:nvSpPr>
        <p:spPr>
          <a:xfrm>
            <a:off x="2674534" y="3258532"/>
            <a:ext cx="321275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chemeClr val="bg1"/>
                </a:solidFill>
                <a:latin typeface="Russo One" panose="02000503050000020004" pitchFamily="2" charset="0"/>
              </a:rPr>
              <a:t>12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5D9AFACE-5FF0-4C89-BC84-9A1596AE142B}"/>
              </a:ext>
            </a:extLst>
          </p:cNvPr>
          <p:cNvSpPr txBox="1"/>
          <p:nvPr/>
        </p:nvSpPr>
        <p:spPr>
          <a:xfrm>
            <a:off x="2662178" y="3276029"/>
            <a:ext cx="239309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chemeClr val="bg1"/>
                </a:solidFill>
                <a:latin typeface="Russo One" panose="02000503050000020004" pitchFamily="2" charset="0"/>
              </a:rPr>
              <a:t>11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C0535AE1-9E0C-44E0-9F16-8F4120A33AA5}"/>
              </a:ext>
            </a:extLst>
          </p:cNvPr>
          <p:cNvSpPr txBox="1"/>
          <p:nvPr/>
        </p:nvSpPr>
        <p:spPr>
          <a:xfrm>
            <a:off x="2662177" y="3276029"/>
            <a:ext cx="29182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chemeClr val="bg1"/>
                </a:solidFill>
                <a:latin typeface="Russo One" panose="02000503050000020004" pitchFamily="2" charset="0"/>
              </a:rPr>
              <a:t>10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6528E2E0-CCA5-774F-C2C9-A423495A1CD2}"/>
              </a:ext>
            </a:extLst>
          </p:cNvPr>
          <p:cNvSpPr txBox="1"/>
          <p:nvPr/>
        </p:nvSpPr>
        <p:spPr>
          <a:xfrm>
            <a:off x="2662175" y="3273114"/>
            <a:ext cx="35196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rgbClr val="FFFF00"/>
                </a:solidFill>
                <a:latin typeface="Russo One" panose="02000503050000020004" pitchFamily="2" charset="0"/>
              </a:rPr>
              <a:t>09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06B496EF-E198-E5ED-C417-F8FC2B62D05B}"/>
              </a:ext>
            </a:extLst>
          </p:cNvPr>
          <p:cNvSpPr txBox="1"/>
          <p:nvPr/>
        </p:nvSpPr>
        <p:spPr>
          <a:xfrm>
            <a:off x="2653942" y="3265821"/>
            <a:ext cx="331984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rgbClr val="FFFF00"/>
                </a:solidFill>
                <a:latin typeface="Russo One" panose="02000503050000020004" pitchFamily="2" charset="0"/>
              </a:rPr>
              <a:t>08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1EAF9028-A9E3-62C3-17C9-A15A849E0265}"/>
              </a:ext>
            </a:extLst>
          </p:cNvPr>
          <p:cNvSpPr txBox="1"/>
          <p:nvPr/>
        </p:nvSpPr>
        <p:spPr>
          <a:xfrm>
            <a:off x="2665268" y="3270198"/>
            <a:ext cx="329513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rgbClr val="FFFF00"/>
                </a:solidFill>
                <a:latin typeface="Russo One" panose="02000503050000020004" pitchFamily="2" charset="0"/>
              </a:rPr>
              <a:t>07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B5437F4E-F544-D6F1-6D58-DB9FB6EFCFB3}"/>
              </a:ext>
            </a:extLst>
          </p:cNvPr>
          <p:cNvSpPr txBox="1"/>
          <p:nvPr/>
        </p:nvSpPr>
        <p:spPr>
          <a:xfrm>
            <a:off x="2661150" y="3276531"/>
            <a:ext cx="35196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rgbClr val="FFC000"/>
                </a:solidFill>
                <a:latin typeface="Russo One" panose="02000503050000020004" pitchFamily="2" charset="0"/>
              </a:rPr>
              <a:t>06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37DBD6CC-3920-3D43-F0CE-6BD60472F302}"/>
              </a:ext>
            </a:extLst>
          </p:cNvPr>
          <p:cNvSpPr txBox="1"/>
          <p:nvPr/>
        </p:nvSpPr>
        <p:spPr>
          <a:xfrm>
            <a:off x="2668358" y="3279948"/>
            <a:ext cx="35196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rgbClr val="FFC000"/>
                </a:solidFill>
                <a:latin typeface="Russo One" panose="02000503050000020004" pitchFamily="2" charset="0"/>
              </a:rPr>
              <a:t>05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138F942E-9139-6C36-4B0B-F5D143148175}"/>
              </a:ext>
            </a:extLst>
          </p:cNvPr>
          <p:cNvSpPr txBox="1"/>
          <p:nvPr/>
        </p:nvSpPr>
        <p:spPr>
          <a:xfrm>
            <a:off x="2662177" y="3270198"/>
            <a:ext cx="332396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chemeClr val="bg1"/>
                </a:solidFill>
                <a:latin typeface="Russo One" panose="02000503050000020004" pitchFamily="2" charset="0"/>
              </a:rPr>
              <a:t>18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FDB31566-537C-3019-622F-EB91C3C68B5F}"/>
              </a:ext>
            </a:extLst>
          </p:cNvPr>
          <p:cNvSpPr txBox="1"/>
          <p:nvPr/>
        </p:nvSpPr>
        <p:spPr>
          <a:xfrm>
            <a:off x="2667331" y="3285052"/>
            <a:ext cx="388825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rgbClr val="C00000"/>
                </a:solidFill>
                <a:latin typeface="Russo One" panose="02000503050000020004" pitchFamily="2" charset="0"/>
              </a:rPr>
              <a:t>03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555473B3-5894-2F42-030B-11269102DFD2}"/>
              </a:ext>
            </a:extLst>
          </p:cNvPr>
          <p:cNvSpPr txBox="1"/>
          <p:nvPr/>
        </p:nvSpPr>
        <p:spPr>
          <a:xfrm>
            <a:off x="2653942" y="3258260"/>
            <a:ext cx="382647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rgbClr val="C00000"/>
                </a:solidFill>
                <a:latin typeface="Russo One" panose="02000503050000020004" pitchFamily="2" charset="0"/>
              </a:rPr>
              <a:t>02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92F08A8E-DDC0-2B4A-96A0-35081E107D05}"/>
              </a:ext>
            </a:extLst>
          </p:cNvPr>
          <p:cNvSpPr txBox="1"/>
          <p:nvPr/>
        </p:nvSpPr>
        <p:spPr>
          <a:xfrm>
            <a:off x="2658570" y="3277738"/>
            <a:ext cx="342745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rgbClr val="C00000"/>
                </a:solidFill>
                <a:latin typeface="Russo One" panose="02000503050000020004" pitchFamily="2" charset="0"/>
              </a:rPr>
              <a:t>01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091F48D7-FB88-8A03-F579-3226EA942091}"/>
              </a:ext>
            </a:extLst>
          </p:cNvPr>
          <p:cNvSpPr txBox="1"/>
          <p:nvPr/>
        </p:nvSpPr>
        <p:spPr>
          <a:xfrm>
            <a:off x="2653942" y="3258256"/>
            <a:ext cx="38882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latin typeface="Russo One" panose="02000503050000020004" pitchFamily="2" charset="0"/>
              </a:rPr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1352178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59130E6-6E07-3010-18A5-EA391D381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Premium SAS</a:t>
            </a:r>
            <a:b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</a:br>
            <a:r>
              <a:rPr lang="fr-FR" sz="2200" i="1" dirty="0">
                <a:solidFill>
                  <a:schemeClr val="bg1"/>
                </a:solidFill>
                <a:latin typeface="Russo One" panose="02000503050000020004" pitchFamily="2" charset="0"/>
              </a:rPr>
              <a:t>Plus d’une corde à son arc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18114BD-F8E0-2F7D-F8A2-AD93430CAA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155724" cy="3821413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Team : Premium SAS</a:t>
            </a:r>
          </a:p>
          <a:p>
            <a:endParaRPr lang="fr-FR" dirty="0">
              <a:solidFill>
                <a:schemeClr val="bg1"/>
              </a:solidFill>
              <a:latin typeface="Russo One" panose="02000503050000020004" pitchFamily="2" charset="0"/>
            </a:endParaRPr>
          </a:p>
          <a:p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Zacaria</a:t>
            </a: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 </a:t>
            </a:r>
            <a:r>
              <a:rPr lang="fr-FR" i="1" dirty="0" err="1">
                <a:solidFill>
                  <a:srgbClr val="E76F51"/>
                </a:solidFill>
                <a:highlight>
                  <a:srgbClr val="000D44"/>
                </a:highlight>
                <a:latin typeface="Russo One" panose="02000503050000020004" pitchFamily="2" charset="0"/>
              </a:rPr>
              <a:t>Commerciator</a:t>
            </a:r>
            <a:endParaRPr lang="fr-FR" i="1" dirty="0">
              <a:solidFill>
                <a:srgbClr val="E76F51"/>
              </a:solidFill>
              <a:highlight>
                <a:srgbClr val="000D44"/>
              </a:highlight>
              <a:latin typeface="Russo One" panose="02000503050000020004" pitchFamily="2" charset="0"/>
            </a:endParaRPr>
          </a:p>
          <a:p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Morgan </a:t>
            </a:r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T</a:t>
            </a:r>
            <a:r>
              <a:rPr lang="fr-FR" i="1" dirty="0" err="1">
                <a:solidFill>
                  <a:srgbClr val="E76F51"/>
                </a:solidFill>
                <a:latin typeface="Russo One" panose="02000503050000020004" pitchFamily="2" charset="0"/>
              </a:rPr>
              <a:t>echnicator</a:t>
            </a:r>
            <a:endParaRPr lang="fr-FR" i="1" dirty="0">
              <a:solidFill>
                <a:srgbClr val="E76F51"/>
              </a:solidFill>
              <a:latin typeface="Russo One" panose="02000503050000020004" pitchFamily="2" charset="0"/>
            </a:endParaRPr>
          </a:p>
          <a:p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Damien </a:t>
            </a:r>
            <a:r>
              <a:rPr lang="fr-FR" i="1" dirty="0">
                <a:solidFill>
                  <a:srgbClr val="E76F51"/>
                </a:solidFill>
                <a:latin typeface="Russo One" panose="02000503050000020004" pitchFamily="2" charset="0"/>
              </a:rPr>
              <a:t>Premium Man</a:t>
            </a:r>
          </a:p>
          <a:p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Caroline </a:t>
            </a:r>
            <a:r>
              <a:rPr lang="fr-FR" i="1" dirty="0">
                <a:solidFill>
                  <a:srgbClr val="E76F51"/>
                </a:solidFill>
                <a:latin typeface="Russo One" panose="02000503050000020004" pitchFamily="2" charset="0"/>
              </a:rPr>
              <a:t>4RoL1n3</a:t>
            </a:r>
          </a:p>
          <a:p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Florian </a:t>
            </a:r>
            <a:r>
              <a:rPr lang="fr-FR" i="1" dirty="0" err="1">
                <a:solidFill>
                  <a:srgbClr val="E76F51"/>
                </a:solidFill>
                <a:latin typeface="Russo One" panose="02000503050000020004" pitchFamily="2" charset="0"/>
              </a:rPr>
              <a:t>Réseautor</a:t>
            </a:r>
            <a:endParaRPr lang="fr-FR" i="1" dirty="0">
              <a:solidFill>
                <a:srgbClr val="E76F51"/>
              </a:solidFill>
              <a:latin typeface="Russo One" panose="02000503050000020004" pitchFamily="2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93FBA91-0081-6DD8-58FE-D2963322143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231818" y="2711387"/>
            <a:ext cx="4545200" cy="1126063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99354EA8-99C0-C36D-A325-1F297E84060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5916333"/>
            <a:ext cx="746308" cy="941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065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59130E6-6E07-3010-18A5-EA391D381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Premium SAS</a:t>
            </a:r>
            <a:b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</a:br>
            <a:r>
              <a:rPr lang="fr-FR" sz="2200" i="1" dirty="0">
                <a:solidFill>
                  <a:schemeClr val="bg1"/>
                </a:solidFill>
                <a:latin typeface="Russo One" panose="02000503050000020004" pitchFamily="2" charset="0"/>
              </a:rPr>
              <a:t>Plus d’une corde à son arc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93FBA91-0081-6DD8-58FE-D2963322143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231818" y="2711387"/>
            <a:ext cx="4545200" cy="1126063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99354EA8-99C0-C36D-A325-1F297E84060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5916333"/>
            <a:ext cx="746308" cy="941667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A4643CB5-433C-2ED8-17DC-1A16C1F9553F}"/>
              </a:ext>
            </a:extLst>
          </p:cNvPr>
          <p:cNvSpPr txBox="1"/>
          <p:nvPr/>
        </p:nvSpPr>
        <p:spPr>
          <a:xfrm>
            <a:off x="2662177" y="3270198"/>
            <a:ext cx="332396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chemeClr val="bg1"/>
                </a:solidFill>
                <a:latin typeface="Russo One" panose="02000503050000020004" pitchFamily="2" charset="0"/>
              </a:rPr>
              <a:t>20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F082500-0FA7-2D1E-8F56-01E0F5A898A2}"/>
              </a:ext>
            </a:extLst>
          </p:cNvPr>
          <p:cNvSpPr txBox="1"/>
          <p:nvPr/>
        </p:nvSpPr>
        <p:spPr>
          <a:xfrm>
            <a:off x="2662177" y="3270198"/>
            <a:ext cx="285853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chemeClr val="bg1"/>
                </a:solidFill>
                <a:latin typeface="Russo One" panose="02000503050000020004" pitchFamily="2" charset="0"/>
              </a:rPr>
              <a:t>19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D45DD87-9FD7-D2A2-E2C7-E350BB54AC0D}"/>
              </a:ext>
            </a:extLst>
          </p:cNvPr>
          <p:cNvSpPr txBox="1"/>
          <p:nvPr/>
        </p:nvSpPr>
        <p:spPr>
          <a:xfrm>
            <a:off x="2668358" y="3265094"/>
            <a:ext cx="35546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rgbClr val="FFC000"/>
                </a:solidFill>
                <a:latin typeface="Russo One" panose="02000503050000020004" pitchFamily="2" charset="0"/>
              </a:rPr>
              <a:t>04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300FA24-A09A-F43E-FD7B-0026F7AB0EE1}"/>
              </a:ext>
            </a:extLst>
          </p:cNvPr>
          <p:cNvSpPr txBox="1"/>
          <p:nvPr/>
        </p:nvSpPr>
        <p:spPr>
          <a:xfrm>
            <a:off x="2662177" y="3264367"/>
            <a:ext cx="288324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chemeClr val="bg1"/>
                </a:solidFill>
                <a:latin typeface="Russo One" panose="02000503050000020004" pitchFamily="2" charset="0"/>
              </a:rPr>
              <a:t>17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523D2572-B051-419B-2E48-7FA6C415C783}"/>
              </a:ext>
            </a:extLst>
          </p:cNvPr>
          <p:cNvSpPr txBox="1"/>
          <p:nvPr/>
        </p:nvSpPr>
        <p:spPr>
          <a:xfrm>
            <a:off x="2662177" y="3258536"/>
            <a:ext cx="337339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chemeClr val="bg1"/>
                </a:solidFill>
                <a:latin typeface="Russo One" panose="02000503050000020004" pitchFamily="2" charset="0"/>
              </a:rPr>
              <a:t>16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6AFA8596-2AF3-4C0F-0C33-B94F6ED9C36E}"/>
              </a:ext>
            </a:extLst>
          </p:cNvPr>
          <p:cNvSpPr txBox="1"/>
          <p:nvPr/>
        </p:nvSpPr>
        <p:spPr>
          <a:xfrm>
            <a:off x="2662177" y="3258532"/>
            <a:ext cx="348048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chemeClr val="bg1"/>
                </a:solidFill>
                <a:latin typeface="Russo One" panose="02000503050000020004" pitchFamily="2" charset="0"/>
              </a:rPr>
              <a:t>15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E334437D-975C-C555-817E-ACEE66637829}"/>
              </a:ext>
            </a:extLst>
          </p:cNvPr>
          <p:cNvSpPr txBox="1"/>
          <p:nvPr/>
        </p:nvSpPr>
        <p:spPr>
          <a:xfrm>
            <a:off x="2662176" y="3258532"/>
            <a:ext cx="321275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chemeClr val="bg1"/>
                </a:solidFill>
                <a:latin typeface="Russo One" panose="02000503050000020004" pitchFamily="2" charset="0"/>
              </a:rPr>
              <a:t>14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3688E4D2-9438-B8F0-8DD1-F33952BFAEC7}"/>
              </a:ext>
            </a:extLst>
          </p:cNvPr>
          <p:cNvSpPr txBox="1"/>
          <p:nvPr/>
        </p:nvSpPr>
        <p:spPr>
          <a:xfrm>
            <a:off x="2664236" y="3267283"/>
            <a:ext cx="2590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chemeClr val="bg1"/>
                </a:solidFill>
                <a:latin typeface="Russo One" panose="02000503050000020004" pitchFamily="2" charset="0"/>
              </a:rPr>
              <a:t>13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24585FF4-93A3-0FE4-3AF2-AAAC7BDB69DA}"/>
              </a:ext>
            </a:extLst>
          </p:cNvPr>
          <p:cNvSpPr txBox="1"/>
          <p:nvPr/>
        </p:nvSpPr>
        <p:spPr>
          <a:xfrm>
            <a:off x="2674534" y="3258532"/>
            <a:ext cx="321275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chemeClr val="bg1"/>
                </a:solidFill>
                <a:latin typeface="Russo One" panose="02000503050000020004" pitchFamily="2" charset="0"/>
              </a:rPr>
              <a:t>12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DBCF4CE2-8AC7-64D3-02FD-F8D7664BB8A4}"/>
              </a:ext>
            </a:extLst>
          </p:cNvPr>
          <p:cNvSpPr txBox="1"/>
          <p:nvPr/>
        </p:nvSpPr>
        <p:spPr>
          <a:xfrm>
            <a:off x="2662178" y="3276029"/>
            <a:ext cx="239309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chemeClr val="bg1"/>
                </a:solidFill>
                <a:latin typeface="Russo One" panose="02000503050000020004" pitchFamily="2" charset="0"/>
              </a:rPr>
              <a:t>11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3286949C-A459-2C45-FECC-C3FB136EB5BD}"/>
              </a:ext>
            </a:extLst>
          </p:cNvPr>
          <p:cNvSpPr txBox="1"/>
          <p:nvPr/>
        </p:nvSpPr>
        <p:spPr>
          <a:xfrm>
            <a:off x="2662177" y="3276029"/>
            <a:ext cx="29182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chemeClr val="bg1"/>
                </a:solidFill>
                <a:latin typeface="Russo One" panose="02000503050000020004" pitchFamily="2" charset="0"/>
              </a:rPr>
              <a:t>10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D57823DD-2A80-EA77-6CF9-7B94B6CF07D0}"/>
              </a:ext>
            </a:extLst>
          </p:cNvPr>
          <p:cNvSpPr txBox="1"/>
          <p:nvPr/>
        </p:nvSpPr>
        <p:spPr>
          <a:xfrm>
            <a:off x="2662175" y="3273114"/>
            <a:ext cx="35196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rgbClr val="FFFF00"/>
                </a:solidFill>
                <a:latin typeface="Russo One" panose="02000503050000020004" pitchFamily="2" charset="0"/>
              </a:rPr>
              <a:t>09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97C30E29-B2EF-7467-9A56-B20A6393B41A}"/>
              </a:ext>
            </a:extLst>
          </p:cNvPr>
          <p:cNvSpPr txBox="1"/>
          <p:nvPr/>
        </p:nvSpPr>
        <p:spPr>
          <a:xfrm>
            <a:off x="2653942" y="3265821"/>
            <a:ext cx="331984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rgbClr val="FFFF00"/>
                </a:solidFill>
                <a:latin typeface="Russo One" panose="02000503050000020004" pitchFamily="2" charset="0"/>
              </a:rPr>
              <a:t>08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04CFA0AB-0AD6-D8D9-D8E4-06BA9255C8EB}"/>
              </a:ext>
            </a:extLst>
          </p:cNvPr>
          <p:cNvSpPr txBox="1"/>
          <p:nvPr/>
        </p:nvSpPr>
        <p:spPr>
          <a:xfrm>
            <a:off x="2665268" y="3270198"/>
            <a:ext cx="329513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rgbClr val="FFFF00"/>
                </a:solidFill>
                <a:latin typeface="Russo One" panose="02000503050000020004" pitchFamily="2" charset="0"/>
              </a:rPr>
              <a:t>07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6BE60DAB-E5DF-A80E-FB3D-CE4DD5B9E9ED}"/>
              </a:ext>
            </a:extLst>
          </p:cNvPr>
          <p:cNvSpPr txBox="1"/>
          <p:nvPr/>
        </p:nvSpPr>
        <p:spPr>
          <a:xfrm>
            <a:off x="2661150" y="3276531"/>
            <a:ext cx="35196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rgbClr val="FFC000"/>
                </a:solidFill>
                <a:latin typeface="Russo One" panose="02000503050000020004" pitchFamily="2" charset="0"/>
              </a:rPr>
              <a:t>06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E845F316-C59B-11D6-C1AB-4B01AD60A309}"/>
              </a:ext>
            </a:extLst>
          </p:cNvPr>
          <p:cNvSpPr txBox="1"/>
          <p:nvPr/>
        </p:nvSpPr>
        <p:spPr>
          <a:xfrm>
            <a:off x="2668358" y="3279948"/>
            <a:ext cx="35196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rgbClr val="FFC000"/>
                </a:solidFill>
                <a:latin typeface="Russo One" panose="02000503050000020004" pitchFamily="2" charset="0"/>
              </a:rPr>
              <a:t>05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96E6149C-8A48-EEF7-04DB-761BF199200A}"/>
              </a:ext>
            </a:extLst>
          </p:cNvPr>
          <p:cNvSpPr txBox="1"/>
          <p:nvPr/>
        </p:nvSpPr>
        <p:spPr>
          <a:xfrm>
            <a:off x="2662177" y="3270198"/>
            <a:ext cx="332396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chemeClr val="bg1"/>
                </a:solidFill>
                <a:latin typeface="Russo One" panose="02000503050000020004" pitchFamily="2" charset="0"/>
              </a:rPr>
              <a:t>18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1A5D0F0F-A7F9-27A8-14FC-546A1E0C3C32}"/>
              </a:ext>
            </a:extLst>
          </p:cNvPr>
          <p:cNvSpPr txBox="1"/>
          <p:nvPr/>
        </p:nvSpPr>
        <p:spPr>
          <a:xfrm>
            <a:off x="2667331" y="3285052"/>
            <a:ext cx="388825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rgbClr val="C00000"/>
                </a:solidFill>
                <a:latin typeface="Russo One" panose="02000503050000020004" pitchFamily="2" charset="0"/>
              </a:rPr>
              <a:t>03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C7F3ABB9-3D75-490A-A37C-FC720F43CD22}"/>
              </a:ext>
            </a:extLst>
          </p:cNvPr>
          <p:cNvSpPr txBox="1"/>
          <p:nvPr/>
        </p:nvSpPr>
        <p:spPr>
          <a:xfrm>
            <a:off x="2653942" y="3258260"/>
            <a:ext cx="382647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rgbClr val="C00000"/>
                </a:solidFill>
                <a:latin typeface="Russo One" panose="02000503050000020004" pitchFamily="2" charset="0"/>
              </a:rPr>
              <a:t>02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50159FD5-A735-561D-35AE-E2A455713796}"/>
              </a:ext>
            </a:extLst>
          </p:cNvPr>
          <p:cNvSpPr txBox="1"/>
          <p:nvPr/>
        </p:nvSpPr>
        <p:spPr>
          <a:xfrm>
            <a:off x="2658570" y="3277738"/>
            <a:ext cx="342745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rgbClr val="C00000"/>
                </a:solidFill>
                <a:latin typeface="Russo One" panose="02000503050000020004" pitchFamily="2" charset="0"/>
              </a:rPr>
              <a:t>01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6AE77E27-69A5-7DF5-8EC9-734D39535B94}"/>
              </a:ext>
            </a:extLst>
          </p:cNvPr>
          <p:cNvSpPr txBox="1"/>
          <p:nvPr/>
        </p:nvSpPr>
        <p:spPr>
          <a:xfrm>
            <a:off x="2653942" y="3258256"/>
            <a:ext cx="38882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latin typeface="Russo One" panose="02000503050000020004" pitchFamily="2" charset="0"/>
              </a:rPr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210746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59130E6-6E07-3010-18A5-EA391D381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Assureurs et associés</a:t>
            </a:r>
            <a:b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</a:br>
            <a:r>
              <a:rPr lang="fr-FR" sz="2000" i="1" dirty="0">
                <a:solidFill>
                  <a:schemeClr val="bg1"/>
                </a:solidFill>
                <a:latin typeface="Russo One" panose="02000503050000020004" pitchFamily="2" charset="0"/>
              </a:rPr>
              <a:t>L’assurance sur mesure depuis 1952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18114BD-F8E0-2F7D-F8A2-AD93430CAA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155724" cy="3821413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Team : Assureurs et associés</a:t>
            </a:r>
          </a:p>
          <a:p>
            <a:endParaRPr lang="fr-FR" dirty="0">
              <a:solidFill>
                <a:schemeClr val="bg1"/>
              </a:solidFill>
              <a:latin typeface="Russo One" panose="02000503050000020004" pitchFamily="2" charset="0"/>
            </a:endParaRPr>
          </a:p>
          <a:p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Marie </a:t>
            </a:r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a.k.a</a:t>
            </a: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 </a:t>
            </a:r>
            <a:r>
              <a:rPr lang="fr-FR" i="1" dirty="0" err="1">
                <a:solidFill>
                  <a:srgbClr val="E76F51"/>
                </a:solidFill>
                <a:latin typeface="Russo One" panose="02000503050000020004" pitchFamily="2" charset="0"/>
              </a:rPr>
              <a:t>Ashena</a:t>
            </a:r>
            <a:endParaRPr lang="fr-FR" i="1" dirty="0">
              <a:solidFill>
                <a:srgbClr val="E76F51"/>
              </a:solidFill>
              <a:latin typeface="Russo One" panose="02000503050000020004" pitchFamily="2" charset="0"/>
            </a:endParaRPr>
          </a:p>
          <a:p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Jean-Baptiste </a:t>
            </a:r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a.k.a</a:t>
            </a: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 </a:t>
            </a:r>
            <a:r>
              <a:rPr lang="fr-FR" i="1" dirty="0" err="1">
                <a:solidFill>
                  <a:srgbClr val="E76F51"/>
                </a:solidFill>
                <a:latin typeface="Russo One" panose="02000503050000020004" pitchFamily="2" charset="0"/>
              </a:rPr>
              <a:t>Dominator</a:t>
            </a:r>
            <a:endParaRPr lang="fr-FR" i="1" dirty="0">
              <a:solidFill>
                <a:srgbClr val="E76F51"/>
              </a:solidFill>
              <a:latin typeface="Russo One" panose="02000503050000020004" pitchFamily="2" charset="0"/>
            </a:endParaRPr>
          </a:p>
          <a:p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Marcel </a:t>
            </a:r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a.k.a</a:t>
            </a: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 </a:t>
            </a:r>
            <a:r>
              <a:rPr lang="fr-FR" i="1" dirty="0" err="1">
                <a:solidFill>
                  <a:srgbClr val="E76F51"/>
                </a:solidFill>
                <a:latin typeface="Russo One" panose="02000503050000020004" pitchFamily="2" charset="0"/>
              </a:rPr>
              <a:t>Bousillator</a:t>
            </a:r>
            <a:endParaRPr lang="fr-FR" i="1" dirty="0">
              <a:solidFill>
                <a:srgbClr val="E76F51"/>
              </a:solidFill>
              <a:latin typeface="Russo One" panose="02000503050000020004" pitchFamily="2" charset="0"/>
            </a:endParaRPr>
          </a:p>
          <a:p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Antoine </a:t>
            </a:r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a.k.a</a:t>
            </a: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 </a:t>
            </a:r>
            <a:r>
              <a:rPr lang="fr-FR" i="1" dirty="0" err="1">
                <a:solidFill>
                  <a:srgbClr val="E76F51"/>
                </a:solidFill>
                <a:latin typeface="Russo One" panose="02000503050000020004" pitchFamily="2" charset="0"/>
              </a:rPr>
              <a:t>QwarkZ</a:t>
            </a:r>
            <a:endParaRPr lang="fr-FR" i="1" dirty="0">
              <a:solidFill>
                <a:srgbClr val="E76F51"/>
              </a:solidFill>
              <a:latin typeface="Russo One" panose="02000503050000020004" pitchFamily="2" charset="0"/>
            </a:endParaRPr>
          </a:p>
          <a:p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Tomy</a:t>
            </a: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 </a:t>
            </a:r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a.k.a</a:t>
            </a: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 </a:t>
            </a:r>
            <a:r>
              <a:rPr lang="fr-FR" i="1" dirty="0" err="1">
                <a:solidFill>
                  <a:srgbClr val="E76F51"/>
                </a:solidFill>
                <a:latin typeface="Russo One" panose="02000503050000020004" pitchFamily="2" charset="0"/>
              </a:rPr>
              <a:t>Reden</a:t>
            </a:r>
            <a:endParaRPr lang="fr-FR" i="1" dirty="0">
              <a:solidFill>
                <a:srgbClr val="E76F51"/>
              </a:solidFill>
              <a:latin typeface="Russo One" panose="02000503050000020004" pitchFamily="2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93FBA91-0081-6DD8-58FE-D2963322143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235335" y="2557427"/>
            <a:ext cx="4118465" cy="1156712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09863995-E3C2-A927-7315-F13D302F8F0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5916333"/>
            <a:ext cx="746308" cy="941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581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59130E6-6E07-3010-18A5-EA391D381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Assureurs et associés</a:t>
            </a:r>
            <a:b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</a:br>
            <a:r>
              <a:rPr lang="fr-FR" sz="2000" i="1" dirty="0">
                <a:solidFill>
                  <a:schemeClr val="bg1"/>
                </a:solidFill>
                <a:latin typeface="Russo One" panose="02000503050000020004" pitchFamily="2" charset="0"/>
              </a:rPr>
              <a:t>L’assurance sur mesure depuis 1952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93FBA91-0081-6DD8-58FE-D2963322143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235335" y="2557427"/>
            <a:ext cx="4118465" cy="1156712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09863995-E3C2-A927-7315-F13D302F8F0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5916333"/>
            <a:ext cx="746308" cy="941667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FE091E18-A2C1-B0A3-047D-DA521F0E4841}"/>
              </a:ext>
            </a:extLst>
          </p:cNvPr>
          <p:cNvSpPr txBox="1"/>
          <p:nvPr/>
        </p:nvSpPr>
        <p:spPr>
          <a:xfrm>
            <a:off x="2662177" y="3270198"/>
            <a:ext cx="332396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chemeClr val="bg1"/>
                </a:solidFill>
                <a:latin typeface="Russo One" panose="02000503050000020004" pitchFamily="2" charset="0"/>
              </a:rPr>
              <a:t>20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60A03D39-CFBA-1F15-A990-3C1C74F04902}"/>
              </a:ext>
            </a:extLst>
          </p:cNvPr>
          <p:cNvSpPr txBox="1"/>
          <p:nvPr/>
        </p:nvSpPr>
        <p:spPr>
          <a:xfrm>
            <a:off x="2662177" y="3270198"/>
            <a:ext cx="285853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chemeClr val="bg1"/>
                </a:solidFill>
                <a:latin typeface="Russo One" panose="02000503050000020004" pitchFamily="2" charset="0"/>
              </a:rPr>
              <a:t>19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45BB0FB3-7F2D-58F5-1D37-AE1844380A96}"/>
              </a:ext>
            </a:extLst>
          </p:cNvPr>
          <p:cNvSpPr txBox="1"/>
          <p:nvPr/>
        </p:nvSpPr>
        <p:spPr>
          <a:xfrm>
            <a:off x="2668358" y="3265094"/>
            <a:ext cx="35546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rgbClr val="FFC000"/>
                </a:solidFill>
                <a:latin typeface="Russo One" panose="02000503050000020004" pitchFamily="2" charset="0"/>
              </a:rPr>
              <a:t>04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391E591-456D-13EB-810A-802783FFB203}"/>
              </a:ext>
            </a:extLst>
          </p:cNvPr>
          <p:cNvSpPr txBox="1"/>
          <p:nvPr/>
        </p:nvSpPr>
        <p:spPr>
          <a:xfrm>
            <a:off x="2662177" y="3264367"/>
            <a:ext cx="288324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chemeClr val="bg1"/>
                </a:solidFill>
                <a:latin typeface="Russo One" panose="02000503050000020004" pitchFamily="2" charset="0"/>
              </a:rPr>
              <a:t>17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B56BA27-3DF1-3687-D98B-1583B9B431E2}"/>
              </a:ext>
            </a:extLst>
          </p:cNvPr>
          <p:cNvSpPr txBox="1"/>
          <p:nvPr/>
        </p:nvSpPr>
        <p:spPr>
          <a:xfrm>
            <a:off x="2662177" y="3258536"/>
            <a:ext cx="337339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chemeClr val="bg1"/>
                </a:solidFill>
                <a:latin typeface="Russo One" panose="02000503050000020004" pitchFamily="2" charset="0"/>
              </a:rPr>
              <a:t>16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9F6A7910-3D47-C5C8-5776-02DC2CA7E8F0}"/>
              </a:ext>
            </a:extLst>
          </p:cNvPr>
          <p:cNvSpPr txBox="1"/>
          <p:nvPr/>
        </p:nvSpPr>
        <p:spPr>
          <a:xfrm>
            <a:off x="2662177" y="3258532"/>
            <a:ext cx="348048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chemeClr val="bg1"/>
                </a:solidFill>
                <a:latin typeface="Russo One" panose="02000503050000020004" pitchFamily="2" charset="0"/>
              </a:rPr>
              <a:t>15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C1563FD0-D0F9-E96E-6490-3779DA9D6C75}"/>
              </a:ext>
            </a:extLst>
          </p:cNvPr>
          <p:cNvSpPr txBox="1"/>
          <p:nvPr/>
        </p:nvSpPr>
        <p:spPr>
          <a:xfrm>
            <a:off x="2662176" y="3258532"/>
            <a:ext cx="321275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chemeClr val="bg1"/>
                </a:solidFill>
                <a:latin typeface="Russo One" panose="02000503050000020004" pitchFamily="2" charset="0"/>
              </a:rPr>
              <a:t>14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82490B20-863E-B190-657A-A83605A702CE}"/>
              </a:ext>
            </a:extLst>
          </p:cNvPr>
          <p:cNvSpPr txBox="1"/>
          <p:nvPr/>
        </p:nvSpPr>
        <p:spPr>
          <a:xfrm>
            <a:off x="2664236" y="3267283"/>
            <a:ext cx="2590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chemeClr val="bg1"/>
                </a:solidFill>
                <a:latin typeface="Russo One" panose="02000503050000020004" pitchFamily="2" charset="0"/>
              </a:rPr>
              <a:t>13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B30449E9-CC4B-A2B8-C544-5A4C4DAF98EA}"/>
              </a:ext>
            </a:extLst>
          </p:cNvPr>
          <p:cNvSpPr txBox="1"/>
          <p:nvPr/>
        </p:nvSpPr>
        <p:spPr>
          <a:xfrm>
            <a:off x="2674534" y="3258532"/>
            <a:ext cx="321275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chemeClr val="bg1"/>
                </a:solidFill>
                <a:latin typeface="Russo One" panose="02000503050000020004" pitchFamily="2" charset="0"/>
              </a:rPr>
              <a:t>12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ACE1DE06-493A-8388-9186-72474C1A3965}"/>
              </a:ext>
            </a:extLst>
          </p:cNvPr>
          <p:cNvSpPr txBox="1"/>
          <p:nvPr/>
        </p:nvSpPr>
        <p:spPr>
          <a:xfrm>
            <a:off x="2662178" y="3276029"/>
            <a:ext cx="239309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chemeClr val="bg1"/>
                </a:solidFill>
                <a:latin typeface="Russo One" panose="02000503050000020004" pitchFamily="2" charset="0"/>
              </a:rPr>
              <a:t>11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56D022B8-FF75-1FF2-E961-AED95DB15BF4}"/>
              </a:ext>
            </a:extLst>
          </p:cNvPr>
          <p:cNvSpPr txBox="1"/>
          <p:nvPr/>
        </p:nvSpPr>
        <p:spPr>
          <a:xfrm>
            <a:off x="2662177" y="3276029"/>
            <a:ext cx="29182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chemeClr val="bg1"/>
                </a:solidFill>
                <a:latin typeface="Russo One" panose="02000503050000020004" pitchFamily="2" charset="0"/>
              </a:rPr>
              <a:t>10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264782B5-24A6-5B92-FBEE-7DED134BA9F2}"/>
              </a:ext>
            </a:extLst>
          </p:cNvPr>
          <p:cNvSpPr txBox="1"/>
          <p:nvPr/>
        </p:nvSpPr>
        <p:spPr>
          <a:xfrm>
            <a:off x="2662175" y="3273114"/>
            <a:ext cx="35196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rgbClr val="FFFF00"/>
                </a:solidFill>
                <a:latin typeface="Russo One" panose="02000503050000020004" pitchFamily="2" charset="0"/>
              </a:rPr>
              <a:t>09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FF10767C-9DA5-87B3-3F97-1CAD204680CF}"/>
              </a:ext>
            </a:extLst>
          </p:cNvPr>
          <p:cNvSpPr txBox="1"/>
          <p:nvPr/>
        </p:nvSpPr>
        <p:spPr>
          <a:xfrm>
            <a:off x="2653942" y="3265821"/>
            <a:ext cx="331984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rgbClr val="FFFF00"/>
                </a:solidFill>
                <a:latin typeface="Russo One" panose="02000503050000020004" pitchFamily="2" charset="0"/>
              </a:rPr>
              <a:t>08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5A61A842-E6A4-9D72-A944-75400091898C}"/>
              </a:ext>
            </a:extLst>
          </p:cNvPr>
          <p:cNvSpPr txBox="1"/>
          <p:nvPr/>
        </p:nvSpPr>
        <p:spPr>
          <a:xfrm>
            <a:off x="2665268" y="3270198"/>
            <a:ext cx="329513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rgbClr val="FFFF00"/>
                </a:solidFill>
                <a:latin typeface="Russo One" panose="02000503050000020004" pitchFamily="2" charset="0"/>
              </a:rPr>
              <a:t>07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90DCEA88-57A9-5424-B6E2-FF9A605CA9C4}"/>
              </a:ext>
            </a:extLst>
          </p:cNvPr>
          <p:cNvSpPr txBox="1"/>
          <p:nvPr/>
        </p:nvSpPr>
        <p:spPr>
          <a:xfrm>
            <a:off x="2661150" y="3276531"/>
            <a:ext cx="35196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rgbClr val="FFC000"/>
                </a:solidFill>
                <a:latin typeface="Russo One" panose="02000503050000020004" pitchFamily="2" charset="0"/>
              </a:rPr>
              <a:t>06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8F3F6423-5622-8CED-D4AA-36B5F4FB2182}"/>
              </a:ext>
            </a:extLst>
          </p:cNvPr>
          <p:cNvSpPr txBox="1"/>
          <p:nvPr/>
        </p:nvSpPr>
        <p:spPr>
          <a:xfrm>
            <a:off x="2668358" y="3279948"/>
            <a:ext cx="35196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rgbClr val="FFC000"/>
                </a:solidFill>
                <a:latin typeface="Russo One" panose="02000503050000020004" pitchFamily="2" charset="0"/>
              </a:rPr>
              <a:t>05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C3D36B85-5EA7-1A35-8714-BD734B99731E}"/>
              </a:ext>
            </a:extLst>
          </p:cNvPr>
          <p:cNvSpPr txBox="1"/>
          <p:nvPr/>
        </p:nvSpPr>
        <p:spPr>
          <a:xfrm>
            <a:off x="2662177" y="3270198"/>
            <a:ext cx="332396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chemeClr val="bg1"/>
                </a:solidFill>
                <a:latin typeface="Russo One" panose="02000503050000020004" pitchFamily="2" charset="0"/>
              </a:rPr>
              <a:t>18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0F4EDEF1-F70E-26CB-EDFE-B436DDF17B26}"/>
              </a:ext>
            </a:extLst>
          </p:cNvPr>
          <p:cNvSpPr txBox="1"/>
          <p:nvPr/>
        </p:nvSpPr>
        <p:spPr>
          <a:xfrm>
            <a:off x="2653942" y="3258260"/>
            <a:ext cx="382647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rgbClr val="C00000"/>
                </a:solidFill>
                <a:latin typeface="Russo One" panose="02000503050000020004" pitchFamily="2" charset="0"/>
              </a:rPr>
              <a:t>02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04124741-83EC-6527-9328-FC812D8E484A}"/>
              </a:ext>
            </a:extLst>
          </p:cNvPr>
          <p:cNvSpPr txBox="1"/>
          <p:nvPr/>
        </p:nvSpPr>
        <p:spPr>
          <a:xfrm>
            <a:off x="2658570" y="3277738"/>
            <a:ext cx="342745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0" dirty="0">
                <a:solidFill>
                  <a:srgbClr val="C00000"/>
                </a:solidFill>
                <a:latin typeface="Russo One" panose="02000503050000020004" pitchFamily="2" charset="0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2427621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6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59130E6-6E07-3010-18A5-EA391D381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Wiseband</a:t>
            </a:r>
            <a:b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</a:br>
            <a:r>
              <a:rPr lang="fr-FR" sz="2000" i="1" dirty="0" err="1">
                <a:solidFill>
                  <a:schemeClr val="bg1"/>
                </a:solidFill>
                <a:latin typeface="Russo One" panose="02000503050000020004" pitchFamily="2" charset="0"/>
              </a:rPr>
              <a:t>Wiseband</a:t>
            </a:r>
            <a:r>
              <a:rPr lang="fr-FR" sz="2000" i="1" dirty="0">
                <a:solidFill>
                  <a:schemeClr val="bg1"/>
                </a:solidFill>
                <a:latin typeface="Russo One" panose="02000503050000020004" pitchFamily="2" charset="0"/>
              </a:rPr>
              <a:t> votre distributeur de musique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18114BD-F8E0-2F7D-F8A2-AD93430CAA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155724" cy="3821413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Team : </a:t>
            </a:r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Wiseband</a:t>
            </a:r>
            <a:endParaRPr lang="fr-FR" dirty="0">
              <a:solidFill>
                <a:schemeClr val="bg1"/>
              </a:solidFill>
              <a:latin typeface="Russo One" panose="02000503050000020004" pitchFamily="2" charset="0"/>
            </a:endParaRPr>
          </a:p>
          <a:p>
            <a:endParaRPr lang="fr-FR" dirty="0">
              <a:solidFill>
                <a:schemeClr val="bg1"/>
              </a:solidFill>
              <a:latin typeface="Russo One" panose="02000503050000020004" pitchFamily="2" charset="0"/>
            </a:endParaRPr>
          </a:p>
          <a:p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Marie </a:t>
            </a:r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a.k.a</a:t>
            </a: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 </a:t>
            </a:r>
            <a:r>
              <a:rPr lang="fr-FR" i="1" dirty="0" err="1">
                <a:solidFill>
                  <a:srgbClr val="E76F51"/>
                </a:solidFill>
                <a:latin typeface="Russo One" panose="02000503050000020004" pitchFamily="2" charset="0"/>
              </a:rPr>
              <a:t>Ashena</a:t>
            </a:r>
            <a:endParaRPr lang="fr-FR" i="1" dirty="0">
              <a:solidFill>
                <a:srgbClr val="E76F51"/>
              </a:solidFill>
              <a:latin typeface="Russo One" panose="02000503050000020004" pitchFamily="2" charset="0"/>
            </a:endParaRPr>
          </a:p>
          <a:p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Jean-Baptiste </a:t>
            </a:r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a.k.a</a:t>
            </a: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 </a:t>
            </a:r>
            <a:r>
              <a:rPr lang="fr-FR" i="1" dirty="0" err="1">
                <a:solidFill>
                  <a:srgbClr val="E76F51"/>
                </a:solidFill>
                <a:latin typeface="Russo One" panose="02000503050000020004" pitchFamily="2" charset="0"/>
              </a:rPr>
              <a:t>Dominator</a:t>
            </a:r>
            <a:endParaRPr lang="fr-FR" i="1" dirty="0">
              <a:solidFill>
                <a:srgbClr val="E76F51"/>
              </a:solidFill>
              <a:latin typeface="Russo One" panose="02000503050000020004" pitchFamily="2" charset="0"/>
            </a:endParaRPr>
          </a:p>
          <a:p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Marcel </a:t>
            </a:r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a.k.a</a:t>
            </a: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 </a:t>
            </a:r>
            <a:r>
              <a:rPr lang="fr-FR" i="1" dirty="0" err="1">
                <a:solidFill>
                  <a:srgbClr val="E76F51"/>
                </a:solidFill>
                <a:latin typeface="Russo One" panose="02000503050000020004" pitchFamily="2" charset="0"/>
              </a:rPr>
              <a:t>Bousillator</a:t>
            </a:r>
            <a:endParaRPr lang="fr-FR" i="1" dirty="0">
              <a:solidFill>
                <a:srgbClr val="E76F51"/>
              </a:solidFill>
              <a:latin typeface="Russo One" panose="02000503050000020004" pitchFamily="2" charset="0"/>
            </a:endParaRPr>
          </a:p>
          <a:p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Antoine </a:t>
            </a:r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a.k.a</a:t>
            </a: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 </a:t>
            </a:r>
            <a:r>
              <a:rPr lang="fr-FR" i="1" dirty="0" err="1">
                <a:solidFill>
                  <a:srgbClr val="E76F51"/>
                </a:solidFill>
                <a:latin typeface="Russo One" panose="02000503050000020004" pitchFamily="2" charset="0"/>
              </a:rPr>
              <a:t>QwarkZ</a:t>
            </a:r>
            <a:endParaRPr lang="fr-FR" i="1" dirty="0">
              <a:solidFill>
                <a:srgbClr val="E76F51"/>
              </a:solidFill>
              <a:latin typeface="Russo One" panose="02000503050000020004" pitchFamily="2" charset="0"/>
            </a:endParaRPr>
          </a:p>
          <a:p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Tomy</a:t>
            </a: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 </a:t>
            </a:r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a.k.a</a:t>
            </a: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 </a:t>
            </a:r>
            <a:r>
              <a:rPr lang="fr-FR" i="1" dirty="0" err="1">
                <a:solidFill>
                  <a:srgbClr val="E76F51"/>
                </a:solidFill>
                <a:latin typeface="Russo One" panose="02000503050000020004" pitchFamily="2" charset="0"/>
              </a:rPr>
              <a:t>Reden</a:t>
            </a:r>
            <a:endParaRPr lang="fr-FR" i="1" dirty="0">
              <a:solidFill>
                <a:srgbClr val="E76F51"/>
              </a:solidFill>
              <a:latin typeface="Russo One" panose="02000503050000020004" pitchFamily="2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93FBA91-0081-6DD8-58FE-D2963322143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235335" y="2720863"/>
            <a:ext cx="4118465" cy="82983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09863995-E3C2-A927-7315-F13D302F8F0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5916333"/>
            <a:ext cx="746308" cy="941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049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3E6EB39-7873-CBE8-C4FF-DA16BC52AF54}"/>
              </a:ext>
            </a:extLst>
          </p:cNvPr>
          <p:cNvSpPr txBox="1">
            <a:spLocks/>
          </p:cNvSpPr>
          <p:nvPr/>
        </p:nvSpPr>
        <p:spPr>
          <a:xfrm>
            <a:off x="838200" y="276621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8000" dirty="0">
                <a:solidFill>
                  <a:schemeClr val="bg1"/>
                </a:solidFill>
                <a:latin typeface="Russo One" panose="02000503050000020004" pitchFamily="2" charset="0"/>
              </a:rPr>
              <a:t>Bienvenue !</a:t>
            </a:r>
            <a:endParaRPr lang="fr-FR" sz="8000" i="1" dirty="0">
              <a:solidFill>
                <a:schemeClr val="bg1"/>
              </a:solidFill>
              <a:latin typeface="Russo One" panose="02000503050000020004" pitchFamily="2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2A6EDDB-33DF-74BC-0A67-474F8A32957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5916333"/>
            <a:ext cx="746308" cy="941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5995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59130E6-6E07-3010-18A5-EA391D381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Wiseband</a:t>
            </a:r>
            <a:b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</a:br>
            <a:r>
              <a:rPr lang="fr-FR" sz="2000" i="1" dirty="0" err="1">
                <a:solidFill>
                  <a:schemeClr val="bg1"/>
                </a:solidFill>
                <a:latin typeface="Russo One" panose="02000503050000020004" pitchFamily="2" charset="0"/>
              </a:rPr>
              <a:t>Wiseband</a:t>
            </a:r>
            <a:r>
              <a:rPr lang="fr-FR" sz="2000" i="1" dirty="0">
                <a:solidFill>
                  <a:schemeClr val="bg1"/>
                </a:solidFill>
                <a:latin typeface="Russo One" panose="02000503050000020004" pitchFamily="2" charset="0"/>
              </a:rPr>
              <a:t> votre distributeur de musique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93FBA91-0081-6DD8-58FE-D2963322143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235335" y="2720863"/>
            <a:ext cx="4118465" cy="82983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09863995-E3C2-A927-7315-F13D302F8F0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5916333"/>
            <a:ext cx="746308" cy="941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001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59130E6-6E07-3010-18A5-EA391D381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Noelse</a:t>
            </a:r>
            <a:b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</a:br>
            <a:r>
              <a:rPr lang="fr-FR" sz="2000" i="1" dirty="0">
                <a:solidFill>
                  <a:schemeClr val="bg1"/>
                </a:solidFill>
                <a:latin typeface="Russo One" panose="02000503050000020004" pitchFamily="2" charset="0"/>
              </a:rPr>
              <a:t>L’alternative bancaire pour tous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18114BD-F8E0-2F7D-F8A2-AD93430CAA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155724" cy="3821413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Team : </a:t>
            </a:r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Noelse</a:t>
            </a: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 – Equipe A</a:t>
            </a:r>
          </a:p>
          <a:p>
            <a:endParaRPr lang="fr-FR" dirty="0">
              <a:solidFill>
                <a:schemeClr val="bg1"/>
              </a:solidFill>
              <a:latin typeface="Russo One" panose="02000503050000020004" pitchFamily="2" charset="0"/>
            </a:endParaRPr>
          </a:p>
          <a:p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Marie </a:t>
            </a:r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a.k.a</a:t>
            </a: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 </a:t>
            </a:r>
            <a:r>
              <a:rPr lang="fr-FR" i="1" dirty="0" err="1">
                <a:solidFill>
                  <a:srgbClr val="E76F51"/>
                </a:solidFill>
                <a:latin typeface="Russo One" panose="02000503050000020004" pitchFamily="2" charset="0"/>
              </a:rPr>
              <a:t>Ashena</a:t>
            </a:r>
            <a:endParaRPr lang="fr-FR" i="1" dirty="0">
              <a:solidFill>
                <a:srgbClr val="E76F51"/>
              </a:solidFill>
              <a:latin typeface="Russo One" panose="02000503050000020004" pitchFamily="2" charset="0"/>
            </a:endParaRPr>
          </a:p>
          <a:p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Jean-Baptiste </a:t>
            </a:r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a.k.a</a:t>
            </a: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 </a:t>
            </a:r>
            <a:r>
              <a:rPr lang="fr-FR" i="1" dirty="0" err="1">
                <a:solidFill>
                  <a:srgbClr val="E76F51"/>
                </a:solidFill>
                <a:latin typeface="Russo One" panose="02000503050000020004" pitchFamily="2" charset="0"/>
              </a:rPr>
              <a:t>Dominator</a:t>
            </a:r>
            <a:endParaRPr lang="fr-FR" i="1" dirty="0">
              <a:solidFill>
                <a:srgbClr val="E76F51"/>
              </a:solidFill>
              <a:latin typeface="Russo One" panose="02000503050000020004" pitchFamily="2" charset="0"/>
            </a:endParaRPr>
          </a:p>
          <a:p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Marcel </a:t>
            </a:r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a.k.a</a:t>
            </a: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 </a:t>
            </a:r>
            <a:r>
              <a:rPr lang="fr-FR" i="1" dirty="0" err="1">
                <a:solidFill>
                  <a:srgbClr val="E76F51"/>
                </a:solidFill>
                <a:latin typeface="Russo One" panose="02000503050000020004" pitchFamily="2" charset="0"/>
              </a:rPr>
              <a:t>Bousillator</a:t>
            </a:r>
            <a:endParaRPr lang="fr-FR" i="1" dirty="0">
              <a:solidFill>
                <a:srgbClr val="E76F51"/>
              </a:solidFill>
              <a:latin typeface="Russo One" panose="02000503050000020004" pitchFamily="2" charset="0"/>
            </a:endParaRPr>
          </a:p>
          <a:p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Antoine </a:t>
            </a:r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a.k.a</a:t>
            </a: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 </a:t>
            </a:r>
            <a:r>
              <a:rPr lang="fr-FR" i="1" dirty="0" err="1">
                <a:solidFill>
                  <a:srgbClr val="E76F51"/>
                </a:solidFill>
                <a:latin typeface="Russo One" panose="02000503050000020004" pitchFamily="2" charset="0"/>
              </a:rPr>
              <a:t>QwarkZ</a:t>
            </a:r>
            <a:endParaRPr lang="fr-FR" i="1" dirty="0">
              <a:solidFill>
                <a:srgbClr val="E76F51"/>
              </a:solidFill>
              <a:latin typeface="Russo One" panose="02000503050000020004" pitchFamily="2" charset="0"/>
            </a:endParaRPr>
          </a:p>
          <a:p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Tomy</a:t>
            </a: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 </a:t>
            </a:r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a.k.a</a:t>
            </a: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 </a:t>
            </a:r>
            <a:r>
              <a:rPr lang="fr-FR" i="1" dirty="0" err="1">
                <a:solidFill>
                  <a:srgbClr val="E76F51"/>
                </a:solidFill>
                <a:latin typeface="Russo One" panose="02000503050000020004" pitchFamily="2" charset="0"/>
              </a:rPr>
              <a:t>Reden</a:t>
            </a:r>
            <a:endParaRPr lang="fr-FR" i="1" dirty="0">
              <a:solidFill>
                <a:srgbClr val="E76F51"/>
              </a:solidFill>
              <a:latin typeface="Russo One" panose="02000503050000020004" pitchFamily="2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93FBA91-0081-6DD8-58FE-D2963322143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8153400" y="2700338"/>
            <a:ext cx="2419865" cy="670438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09863995-E3C2-A927-7315-F13D302F8F0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5916333"/>
            <a:ext cx="746308" cy="941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728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59130E6-6E07-3010-18A5-EA391D381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Noelse</a:t>
            </a:r>
            <a:b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</a:br>
            <a:r>
              <a:rPr lang="fr-FR" sz="2000" i="1" dirty="0">
                <a:solidFill>
                  <a:schemeClr val="bg1"/>
                </a:solidFill>
                <a:latin typeface="Russo One" panose="02000503050000020004" pitchFamily="2" charset="0"/>
              </a:rPr>
              <a:t>L’alternative bancaire pour tous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18114BD-F8E0-2F7D-F8A2-AD93430CAA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155724" cy="3821413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Team : </a:t>
            </a:r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Noelse</a:t>
            </a: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 – Equipe B</a:t>
            </a:r>
          </a:p>
          <a:p>
            <a:endParaRPr lang="fr-FR" dirty="0">
              <a:solidFill>
                <a:schemeClr val="bg1"/>
              </a:solidFill>
              <a:latin typeface="Russo One" panose="02000503050000020004" pitchFamily="2" charset="0"/>
            </a:endParaRPr>
          </a:p>
          <a:p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Marie </a:t>
            </a:r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a.k.a</a:t>
            </a: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 </a:t>
            </a:r>
            <a:r>
              <a:rPr lang="fr-FR" i="1" dirty="0" err="1">
                <a:solidFill>
                  <a:srgbClr val="E76F51"/>
                </a:solidFill>
                <a:latin typeface="Russo One" panose="02000503050000020004" pitchFamily="2" charset="0"/>
              </a:rPr>
              <a:t>Ashena</a:t>
            </a:r>
            <a:endParaRPr lang="fr-FR" i="1" dirty="0">
              <a:solidFill>
                <a:srgbClr val="E76F51"/>
              </a:solidFill>
              <a:latin typeface="Russo One" panose="02000503050000020004" pitchFamily="2" charset="0"/>
            </a:endParaRPr>
          </a:p>
          <a:p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Jean-Baptiste </a:t>
            </a:r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a.k.a</a:t>
            </a: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 </a:t>
            </a:r>
            <a:r>
              <a:rPr lang="fr-FR" i="1" dirty="0" err="1">
                <a:solidFill>
                  <a:srgbClr val="E76F51"/>
                </a:solidFill>
                <a:latin typeface="Russo One" panose="02000503050000020004" pitchFamily="2" charset="0"/>
              </a:rPr>
              <a:t>Dominator</a:t>
            </a:r>
            <a:endParaRPr lang="fr-FR" i="1" dirty="0">
              <a:solidFill>
                <a:srgbClr val="E76F51"/>
              </a:solidFill>
              <a:latin typeface="Russo One" panose="02000503050000020004" pitchFamily="2" charset="0"/>
            </a:endParaRPr>
          </a:p>
          <a:p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Marcel </a:t>
            </a:r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a.k.a</a:t>
            </a: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 </a:t>
            </a:r>
            <a:r>
              <a:rPr lang="fr-FR" i="1" dirty="0" err="1">
                <a:solidFill>
                  <a:srgbClr val="E76F51"/>
                </a:solidFill>
                <a:latin typeface="Russo One" panose="02000503050000020004" pitchFamily="2" charset="0"/>
              </a:rPr>
              <a:t>Bousillator</a:t>
            </a:r>
            <a:endParaRPr lang="fr-FR" i="1" dirty="0">
              <a:solidFill>
                <a:srgbClr val="E76F51"/>
              </a:solidFill>
              <a:latin typeface="Russo One" panose="02000503050000020004" pitchFamily="2" charset="0"/>
            </a:endParaRPr>
          </a:p>
          <a:p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Antoine </a:t>
            </a:r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a.k.a</a:t>
            </a: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 </a:t>
            </a:r>
            <a:r>
              <a:rPr lang="fr-FR" i="1" dirty="0" err="1">
                <a:solidFill>
                  <a:srgbClr val="E76F51"/>
                </a:solidFill>
                <a:latin typeface="Russo One" panose="02000503050000020004" pitchFamily="2" charset="0"/>
              </a:rPr>
              <a:t>QwarkZ</a:t>
            </a:r>
            <a:endParaRPr lang="fr-FR" i="1" dirty="0">
              <a:solidFill>
                <a:srgbClr val="E76F51"/>
              </a:solidFill>
              <a:latin typeface="Russo One" panose="02000503050000020004" pitchFamily="2" charset="0"/>
            </a:endParaRPr>
          </a:p>
          <a:p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Tomy</a:t>
            </a: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 </a:t>
            </a:r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a.k.a</a:t>
            </a: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 </a:t>
            </a:r>
            <a:r>
              <a:rPr lang="fr-FR" i="1" dirty="0" err="1">
                <a:solidFill>
                  <a:srgbClr val="E76F51"/>
                </a:solidFill>
                <a:latin typeface="Russo One" panose="02000503050000020004" pitchFamily="2" charset="0"/>
              </a:rPr>
              <a:t>Reden</a:t>
            </a:r>
            <a:endParaRPr lang="fr-FR" i="1" dirty="0">
              <a:solidFill>
                <a:srgbClr val="E76F51"/>
              </a:solidFill>
              <a:latin typeface="Russo One" panose="02000503050000020004" pitchFamily="2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93FBA91-0081-6DD8-58FE-D2963322143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8153400" y="2700338"/>
            <a:ext cx="2419865" cy="670438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09863995-E3C2-A927-7315-F13D302F8F0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5916333"/>
            <a:ext cx="746308" cy="941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430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59130E6-6E07-3010-18A5-EA391D381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Noelse</a:t>
            </a:r>
            <a:b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</a:br>
            <a:r>
              <a:rPr lang="fr-FR" sz="2000" i="1" dirty="0">
                <a:solidFill>
                  <a:schemeClr val="bg1"/>
                </a:solidFill>
                <a:latin typeface="Russo One" panose="02000503050000020004" pitchFamily="2" charset="0"/>
              </a:rPr>
              <a:t>L’alternative bancaire pour tous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18114BD-F8E0-2F7D-F8A2-AD93430CAA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155724" cy="3821413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Team : </a:t>
            </a:r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Noelse</a:t>
            </a: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 – Equipe C</a:t>
            </a:r>
          </a:p>
          <a:p>
            <a:endParaRPr lang="fr-FR" dirty="0">
              <a:solidFill>
                <a:schemeClr val="bg1"/>
              </a:solidFill>
              <a:latin typeface="Russo One" panose="02000503050000020004" pitchFamily="2" charset="0"/>
            </a:endParaRPr>
          </a:p>
          <a:p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Marie </a:t>
            </a:r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a.k.a</a:t>
            </a: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 </a:t>
            </a:r>
            <a:r>
              <a:rPr lang="fr-FR" i="1" dirty="0" err="1">
                <a:solidFill>
                  <a:srgbClr val="E76F51"/>
                </a:solidFill>
                <a:latin typeface="Russo One" panose="02000503050000020004" pitchFamily="2" charset="0"/>
              </a:rPr>
              <a:t>Ashena</a:t>
            </a:r>
            <a:endParaRPr lang="fr-FR" i="1" dirty="0">
              <a:solidFill>
                <a:srgbClr val="E76F51"/>
              </a:solidFill>
              <a:latin typeface="Russo One" panose="02000503050000020004" pitchFamily="2" charset="0"/>
            </a:endParaRPr>
          </a:p>
          <a:p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Jean-Baptiste </a:t>
            </a:r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a.k.a</a:t>
            </a: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 </a:t>
            </a:r>
            <a:r>
              <a:rPr lang="fr-FR" i="1" dirty="0" err="1">
                <a:solidFill>
                  <a:srgbClr val="E76F51"/>
                </a:solidFill>
                <a:latin typeface="Russo One" panose="02000503050000020004" pitchFamily="2" charset="0"/>
              </a:rPr>
              <a:t>Dominator</a:t>
            </a:r>
            <a:endParaRPr lang="fr-FR" i="1" dirty="0">
              <a:solidFill>
                <a:srgbClr val="E76F51"/>
              </a:solidFill>
              <a:latin typeface="Russo One" panose="02000503050000020004" pitchFamily="2" charset="0"/>
            </a:endParaRPr>
          </a:p>
          <a:p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Marcel </a:t>
            </a:r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a.k.a</a:t>
            </a: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 </a:t>
            </a:r>
            <a:r>
              <a:rPr lang="fr-FR" i="1" dirty="0" err="1">
                <a:solidFill>
                  <a:srgbClr val="E76F51"/>
                </a:solidFill>
                <a:latin typeface="Russo One" panose="02000503050000020004" pitchFamily="2" charset="0"/>
              </a:rPr>
              <a:t>Bousillator</a:t>
            </a:r>
            <a:endParaRPr lang="fr-FR" i="1" dirty="0">
              <a:solidFill>
                <a:srgbClr val="E76F51"/>
              </a:solidFill>
              <a:latin typeface="Russo One" panose="02000503050000020004" pitchFamily="2" charset="0"/>
            </a:endParaRPr>
          </a:p>
          <a:p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Antoine </a:t>
            </a:r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a.k.a</a:t>
            </a: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 </a:t>
            </a:r>
            <a:r>
              <a:rPr lang="fr-FR" i="1" dirty="0" err="1">
                <a:solidFill>
                  <a:srgbClr val="E76F51"/>
                </a:solidFill>
                <a:latin typeface="Russo One" panose="02000503050000020004" pitchFamily="2" charset="0"/>
              </a:rPr>
              <a:t>QwarkZ</a:t>
            </a:r>
            <a:endParaRPr lang="fr-FR" i="1" dirty="0">
              <a:solidFill>
                <a:srgbClr val="E76F51"/>
              </a:solidFill>
              <a:latin typeface="Russo One" panose="02000503050000020004" pitchFamily="2" charset="0"/>
            </a:endParaRPr>
          </a:p>
          <a:p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Tomy</a:t>
            </a: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 </a:t>
            </a:r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a.k.a</a:t>
            </a: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 </a:t>
            </a:r>
            <a:r>
              <a:rPr lang="fr-FR" i="1" dirty="0" err="1">
                <a:solidFill>
                  <a:srgbClr val="E76F51"/>
                </a:solidFill>
                <a:latin typeface="Russo One" panose="02000503050000020004" pitchFamily="2" charset="0"/>
              </a:rPr>
              <a:t>Reden</a:t>
            </a:r>
            <a:endParaRPr lang="fr-FR" i="1" dirty="0">
              <a:solidFill>
                <a:srgbClr val="E76F51"/>
              </a:solidFill>
              <a:latin typeface="Russo One" panose="02000503050000020004" pitchFamily="2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93FBA91-0081-6DD8-58FE-D2963322143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8153400" y="2700338"/>
            <a:ext cx="2419865" cy="670438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09863995-E3C2-A927-7315-F13D302F8F0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5916333"/>
            <a:ext cx="746308" cy="941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753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53849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59130E6-6E07-3010-18A5-EA391D381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Podeliha</a:t>
            </a:r>
            <a:b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</a:br>
            <a:r>
              <a:rPr lang="fr-FR" sz="2200" i="1" dirty="0">
                <a:solidFill>
                  <a:schemeClr val="bg1"/>
                </a:solidFill>
                <a:latin typeface="Russo One" panose="02000503050000020004" pitchFamily="2" charset="0"/>
              </a:rPr>
              <a:t>Votre partenaire immobilier dans les Pays de la Loire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18114BD-F8E0-2F7D-F8A2-AD93430CAA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155724" cy="3821413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Team :</a:t>
            </a:r>
          </a:p>
          <a:p>
            <a:endParaRPr lang="fr-FR" dirty="0">
              <a:solidFill>
                <a:schemeClr val="bg1"/>
              </a:solidFill>
              <a:latin typeface="Russo One" panose="02000503050000020004" pitchFamily="2" charset="0"/>
            </a:endParaRPr>
          </a:p>
          <a:p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Thibaud </a:t>
            </a:r>
            <a:r>
              <a:rPr lang="fr-FR" i="1" dirty="0">
                <a:solidFill>
                  <a:srgbClr val="E76F51"/>
                </a:solidFill>
                <a:highlight>
                  <a:srgbClr val="000D44"/>
                </a:highlight>
                <a:latin typeface="Russo One" panose="02000503050000020004" pitchFamily="2" charset="0"/>
              </a:rPr>
              <a:t>(</a:t>
            </a:r>
            <a:r>
              <a:rPr lang="fr-FR" i="1" dirty="0" err="1">
                <a:solidFill>
                  <a:srgbClr val="E76F51"/>
                </a:solidFill>
                <a:highlight>
                  <a:srgbClr val="000D44"/>
                </a:highlight>
                <a:latin typeface="Russo One" panose="02000503050000020004" pitchFamily="2" charset="0"/>
              </a:rPr>
              <a:t>Spida</a:t>
            </a:r>
            <a:r>
              <a:rPr lang="fr-FR" i="1" dirty="0">
                <a:solidFill>
                  <a:srgbClr val="E76F51"/>
                </a:solidFill>
                <a:highlight>
                  <a:srgbClr val="000D44"/>
                </a:highlight>
                <a:latin typeface="Russo One" panose="02000503050000020004" pitchFamily="2" charset="0"/>
              </a:rPr>
              <a:t>)</a:t>
            </a:r>
          </a:p>
          <a:p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Kevin </a:t>
            </a:r>
            <a:r>
              <a:rPr lang="fr-FR" i="1" dirty="0">
                <a:solidFill>
                  <a:srgbClr val="E76F51"/>
                </a:solidFill>
                <a:latin typeface="Russo One" panose="02000503050000020004" pitchFamily="2" charset="0"/>
              </a:rPr>
              <a:t>(</a:t>
            </a:r>
            <a:r>
              <a:rPr lang="fr-FR" i="1" dirty="0" err="1">
                <a:solidFill>
                  <a:srgbClr val="E76F51"/>
                </a:solidFill>
                <a:latin typeface="Russo One" panose="02000503050000020004" pitchFamily="2" charset="0"/>
              </a:rPr>
              <a:t>Kkhajeen</a:t>
            </a:r>
            <a:r>
              <a:rPr lang="fr-FR" i="1" dirty="0">
                <a:solidFill>
                  <a:srgbClr val="E76F51"/>
                </a:solidFill>
                <a:latin typeface="Russo One" panose="02000503050000020004" pitchFamily="2" charset="0"/>
              </a:rPr>
              <a:t>)</a:t>
            </a:r>
          </a:p>
          <a:p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Adam </a:t>
            </a:r>
            <a:r>
              <a:rPr lang="fr-FR" i="1" dirty="0">
                <a:solidFill>
                  <a:srgbClr val="E76F51"/>
                </a:solidFill>
                <a:latin typeface="Russo One" panose="02000503050000020004" pitchFamily="2" charset="0"/>
              </a:rPr>
              <a:t>(Clown Maboul)</a:t>
            </a:r>
          </a:p>
          <a:p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Simon </a:t>
            </a:r>
            <a:r>
              <a:rPr lang="fr-FR" i="1" dirty="0">
                <a:solidFill>
                  <a:srgbClr val="E76F51"/>
                </a:solidFill>
                <a:latin typeface="Russo One" panose="02000503050000020004" pitchFamily="2" charset="0"/>
              </a:rPr>
              <a:t>(</a:t>
            </a:r>
            <a:r>
              <a:rPr lang="fr-FR" i="1" dirty="0" err="1">
                <a:solidFill>
                  <a:srgbClr val="E76F51"/>
                </a:solidFill>
                <a:latin typeface="Russo One" panose="02000503050000020004" pitchFamily="2" charset="0"/>
              </a:rPr>
              <a:t>Msieu</a:t>
            </a:r>
            <a:r>
              <a:rPr lang="fr-FR" i="1" dirty="0">
                <a:solidFill>
                  <a:srgbClr val="E76F51"/>
                </a:solidFill>
                <a:latin typeface="Russo One" panose="02000503050000020004" pitchFamily="2" charset="0"/>
              </a:rPr>
              <a:t> Chatouille)</a:t>
            </a:r>
          </a:p>
          <a:p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Antonin </a:t>
            </a:r>
            <a:r>
              <a:rPr lang="fr-FR" i="1" dirty="0">
                <a:solidFill>
                  <a:srgbClr val="E76F51"/>
                </a:solidFill>
                <a:latin typeface="Russo One" panose="02000503050000020004" pitchFamily="2" charset="0"/>
              </a:rPr>
              <a:t>(Greco24)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93FBA91-0081-6DD8-58FE-D2963322143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8399519" y="2387893"/>
            <a:ext cx="2082214" cy="2082214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99354EA8-99C0-C36D-A325-1F297E84060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5916333"/>
            <a:ext cx="746308" cy="941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096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59130E6-6E07-3010-18A5-EA391D381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Factoryz</a:t>
            </a:r>
            <a:b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</a:br>
            <a:r>
              <a:rPr lang="fr-FR" sz="2200" i="1" dirty="0">
                <a:solidFill>
                  <a:schemeClr val="bg1"/>
                </a:solidFill>
                <a:latin typeface="Russo One" panose="02000503050000020004" pitchFamily="2" charset="0"/>
              </a:rPr>
              <a:t>Prenez soin de vos ressources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18114BD-F8E0-2F7D-F8A2-AD93430CAA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155724" cy="3821413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Team :</a:t>
            </a:r>
          </a:p>
          <a:p>
            <a:endParaRPr lang="fr-FR" dirty="0">
              <a:solidFill>
                <a:schemeClr val="bg1"/>
              </a:solidFill>
              <a:latin typeface="Russo One" panose="02000503050000020004" pitchFamily="2" charset="0"/>
            </a:endParaRPr>
          </a:p>
          <a:p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Thibaud </a:t>
            </a:r>
            <a:r>
              <a:rPr lang="fr-FR" i="1" dirty="0">
                <a:solidFill>
                  <a:srgbClr val="E76F51"/>
                </a:solidFill>
                <a:highlight>
                  <a:srgbClr val="000D44"/>
                </a:highlight>
                <a:latin typeface="Russo One" panose="02000503050000020004" pitchFamily="2" charset="0"/>
              </a:rPr>
              <a:t>(</a:t>
            </a:r>
            <a:r>
              <a:rPr lang="fr-FR" i="1" dirty="0" err="1">
                <a:solidFill>
                  <a:srgbClr val="E76F51"/>
                </a:solidFill>
                <a:highlight>
                  <a:srgbClr val="000D44"/>
                </a:highlight>
                <a:latin typeface="Russo One" panose="02000503050000020004" pitchFamily="2" charset="0"/>
              </a:rPr>
              <a:t>Spida</a:t>
            </a:r>
            <a:r>
              <a:rPr lang="fr-FR" i="1" dirty="0">
                <a:solidFill>
                  <a:srgbClr val="E76F51"/>
                </a:solidFill>
                <a:highlight>
                  <a:srgbClr val="000D44"/>
                </a:highlight>
                <a:latin typeface="Russo One" panose="02000503050000020004" pitchFamily="2" charset="0"/>
              </a:rPr>
              <a:t>)</a:t>
            </a:r>
          </a:p>
          <a:p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Kevin </a:t>
            </a:r>
            <a:r>
              <a:rPr lang="fr-FR" i="1" dirty="0">
                <a:solidFill>
                  <a:srgbClr val="E76F51"/>
                </a:solidFill>
                <a:latin typeface="Russo One" panose="02000503050000020004" pitchFamily="2" charset="0"/>
              </a:rPr>
              <a:t>(</a:t>
            </a:r>
            <a:r>
              <a:rPr lang="fr-FR" i="1" dirty="0" err="1">
                <a:solidFill>
                  <a:srgbClr val="E76F51"/>
                </a:solidFill>
                <a:latin typeface="Russo One" panose="02000503050000020004" pitchFamily="2" charset="0"/>
              </a:rPr>
              <a:t>Kkhajeen</a:t>
            </a:r>
            <a:r>
              <a:rPr lang="fr-FR" i="1" dirty="0">
                <a:solidFill>
                  <a:srgbClr val="E76F51"/>
                </a:solidFill>
                <a:latin typeface="Russo One" panose="02000503050000020004" pitchFamily="2" charset="0"/>
              </a:rPr>
              <a:t>)</a:t>
            </a:r>
          </a:p>
          <a:p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Adam </a:t>
            </a:r>
            <a:r>
              <a:rPr lang="fr-FR" i="1" dirty="0">
                <a:solidFill>
                  <a:srgbClr val="E76F51"/>
                </a:solidFill>
                <a:latin typeface="Russo One" panose="02000503050000020004" pitchFamily="2" charset="0"/>
              </a:rPr>
              <a:t>(Clown Maboul)</a:t>
            </a:r>
          </a:p>
          <a:p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Simon </a:t>
            </a:r>
            <a:r>
              <a:rPr lang="fr-FR" i="1" dirty="0">
                <a:solidFill>
                  <a:srgbClr val="E76F51"/>
                </a:solidFill>
                <a:latin typeface="Russo One" panose="02000503050000020004" pitchFamily="2" charset="0"/>
              </a:rPr>
              <a:t>(</a:t>
            </a:r>
            <a:r>
              <a:rPr lang="fr-FR" i="1" dirty="0" err="1">
                <a:solidFill>
                  <a:srgbClr val="E76F51"/>
                </a:solidFill>
                <a:latin typeface="Russo One" panose="02000503050000020004" pitchFamily="2" charset="0"/>
              </a:rPr>
              <a:t>Msieu</a:t>
            </a:r>
            <a:r>
              <a:rPr lang="fr-FR" i="1" dirty="0">
                <a:solidFill>
                  <a:srgbClr val="E76F51"/>
                </a:solidFill>
                <a:latin typeface="Russo One" panose="02000503050000020004" pitchFamily="2" charset="0"/>
              </a:rPr>
              <a:t> Chatouille)</a:t>
            </a:r>
          </a:p>
          <a:p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Antonin </a:t>
            </a:r>
            <a:r>
              <a:rPr lang="fr-FR" i="1" dirty="0">
                <a:solidFill>
                  <a:srgbClr val="E76F51"/>
                </a:solidFill>
                <a:latin typeface="Russo One" panose="02000503050000020004" pitchFamily="2" charset="0"/>
              </a:rPr>
              <a:t>(Greco24)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93FBA91-0081-6DD8-58FE-D2963322143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196667" y="2676710"/>
            <a:ext cx="3886200" cy="110686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99354EA8-99C0-C36D-A325-1F297E84060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5916333"/>
            <a:ext cx="746308" cy="941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479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3E6EB39-7873-CBE8-C4FF-DA16BC52AF54}"/>
              </a:ext>
            </a:extLst>
          </p:cNvPr>
          <p:cNvSpPr txBox="1">
            <a:spLocks/>
          </p:cNvSpPr>
          <p:nvPr/>
        </p:nvSpPr>
        <p:spPr>
          <a:xfrm>
            <a:off x="838200" y="1166018"/>
            <a:ext cx="10515600" cy="329712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8000" dirty="0">
                <a:solidFill>
                  <a:schemeClr val="bg1"/>
                </a:solidFill>
                <a:latin typeface="Russo One" panose="02000503050000020004" pitchFamily="2" charset="0"/>
              </a:rPr>
              <a:t>Place aux</a:t>
            </a:r>
          </a:p>
          <a:p>
            <a:r>
              <a:rPr lang="fr-FR" sz="8000" dirty="0">
                <a:solidFill>
                  <a:schemeClr val="bg1"/>
                </a:solidFill>
                <a:latin typeface="Russo One" panose="02000503050000020004" pitchFamily="2" charset="0"/>
              </a:rPr>
              <a:t>rencontres</a:t>
            </a:r>
            <a:endParaRPr lang="fr-FR" sz="8000" i="1" dirty="0">
              <a:solidFill>
                <a:schemeClr val="bg1"/>
              </a:solidFill>
              <a:latin typeface="Russo One" panose="02000503050000020004" pitchFamily="2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2A6EDDB-33DF-74BC-0A67-474F8A32957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5916333"/>
            <a:ext cx="746308" cy="941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3730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3E6EB39-7873-CBE8-C4FF-DA16BC52AF54}"/>
              </a:ext>
            </a:extLst>
          </p:cNvPr>
          <p:cNvSpPr txBox="1">
            <a:spLocks/>
          </p:cNvSpPr>
          <p:nvPr/>
        </p:nvSpPr>
        <p:spPr>
          <a:xfrm>
            <a:off x="838200" y="276621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8000" dirty="0">
                <a:solidFill>
                  <a:schemeClr val="bg1"/>
                </a:solidFill>
                <a:latin typeface="Russo One" panose="02000503050000020004" pitchFamily="2" charset="0"/>
              </a:rPr>
              <a:t>Tournoi</a:t>
            </a:r>
            <a:endParaRPr lang="fr-FR" sz="8000" i="1" dirty="0">
              <a:solidFill>
                <a:schemeClr val="bg1"/>
              </a:solidFill>
              <a:latin typeface="Russo One" panose="02000503050000020004" pitchFamily="2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2A6EDDB-33DF-74BC-0A67-474F8A32957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5916333"/>
            <a:ext cx="746308" cy="941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641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3E6EB39-7873-CBE8-C4FF-DA16BC52AF54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5000" dirty="0">
                <a:solidFill>
                  <a:schemeClr val="bg1"/>
                </a:solidFill>
                <a:latin typeface="Russo One" panose="02000503050000020004" pitchFamily="2" charset="0"/>
              </a:rPr>
              <a:t>Les règles</a:t>
            </a:r>
            <a:endParaRPr lang="fr-FR" sz="5000" i="1" dirty="0">
              <a:solidFill>
                <a:schemeClr val="bg1"/>
              </a:solidFill>
              <a:latin typeface="Russo One" panose="02000503050000020004" pitchFamily="2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2A6EDDB-33DF-74BC-0A67-474F8A32957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5916333"/>
            <a:ext cx="746308" cy="941667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3A74868-CA73-2324-B44C-083851758551}"/>
              </a:ext>
            </a:extLst>
          </p:cNvPr>
          <p:cNvSpPr txBox="1">
            <a:spLocks/>
          </p:cNvSpPr>
          <p:nvPr/>
        </p:nvSpPr>
        <p:spPr>
          <a:xfrm>
            <a:off x="248840" y="1832769"/>
            <a:ext cx="11694319" cy="34393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Counter Strike (version 1.6)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Matchs de 15 rounds maximum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1 round dure 2 minutes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La 1</a:t>
            </a:r>
            <a:r>
              <a:rPr lang="fr-FR" baseline="30000" dirty="0">
                <a:solidFill>
                  <a:schemeClr val="bg1"/>
                </a:solidFill>
                <a:latin typeface="Russo One" panose="02000503050000020004" pitchFamily="2" charset="0"/>
              </a:rPr>
              <a:t>ère</a:t>
            </a: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 équipe arrivant à 8 gagne la partie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Chaque joueur commence avec 800$ de cash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1 </a:t>
            </a:r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map</a:t>
            </a: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 =&gt; de_dust2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BE18B88-ED4B-3C56-1620-0839ACA056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726" y="1325563"/>
            <a:ext cx="2314575" cy="2314575"/>
          </a:xfrm>
          <a:prstGeom prst="rect">
            <a:avLst/>
          </a:prstGeom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21E26D29-347C-1FA7-06C4-58B8552879D1}"/>
              </a:ext>
            </a:extLst>
          </p:cNvPr>
          <p:cNvSpPr txBox="1">
            <a:spLocks/>
          </p:cNvSpPr>
          <p:nvPr/>
        </p:nvSpPr>
        <p:spPr>
          <a:xfrm>
            <a:off x="248839" y="5149430"/>
            <a:ext cx="11694319" cy="9890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Le choix de l’équipe de départ se passe à chifoumi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8B5A7DE-47FB-8377-1F75-CA7E72473F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84250" y="4343516"/>
            <a:ext cx="1769550" cy="176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29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3E6EB39-7873-CBE8-C4FF-DA16BC52AF54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5000" dirty="0">
                <a:solidFill>
                  <a:schemeClr val="bg1"/>
                </a:solidFill>
                <a:latin typeface="Russo One" panose="02000503050000020004" pitchFamily="2" charset="0"/>
              </a:rPr>
              <a:t>Au programme</a:t>
            </a:r>
            <a:endParaRPr lang="fr-FR" sz="5000" i="1" dirty="0">
              <a:solidFill>
                <a:schemeClr val="bg1"/>
              </a:solidFill>
              <a:latin typeface="Russo One" panose="02000503050000020004" pitchFamily="2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2A6EDDB-33DF-74BC-0A67-474F8A32957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5916333"/>
            <a:ext cx="746308" cy="941667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3A74868-CA73-2324-B44C-083851758551}"/>
              </a:ext>
            </a:extLst>
          </p:cNvPr>
          <p:cNvSpPr txBox="1">
            <a:spLocks/>
          </p:cNvSpPr>
          <p:nvPr/>
        </p:nvSpPr>
        <p:spPr>
          <a:xfrm>
            <a:off x="500743" y="1825625"/>
            <a:ext cx="11190514" cy="17269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Du jeu vidéo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Des rencontres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Du team Building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87460552-C8DE-2C6D-744F-2B5693CD4A63}"/>
              </a:ext>
            </a:extLst>
          </p:cNvPr>
          <p:cNvSpPr txBox="1">
            <a:spLocks/>
          </p:cNvSpPr>
          <p:nvPr/>
        </p:nvSpPr>
        <p:spPr>
          <a:xfrm>
            <a:off x="838200" y="312724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5000" dirty="0">
                <a:solidFill>
                  <a:schemeClr val="bg1"/>
                </a:solidFill>
                <a:latin typeface="Russo One" panose="02000503050000020004" pitchFamily="2" charset="0"/>
              </a:rPr>
              <a:t>Merci à nos partenaires</a:t>
            </a:r>
            <a:endParaRPr lang="fr-FR" sz="5000" i="1" dirty="0">
              <a:solidFill>
                <a:schemeClr val="bg1"/>
              </a:solidFill>
              <a:latin typeface="Russo One" panose="02000503050000020004" pitchFamily="2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A6527A9-3DCB-16A8-2009-EF1ECA0707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182" y="5252459"/>
            <a:ext cx="3483975" cy="745571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36D6A855-C24D-DCD2-4471-FD351B9DBE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7464" y="4761791"/>
            <a:ext cx="2683293" cy="1726905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E8EF4C5F-1A3E-CFB3-4A64-C2C382D861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92336" y="5013072"/>
            <a:ext cx="3498921" cy="1224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493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3E6EB39-7873-CBE8-C4FF-DA16BC52AF54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5000" dirty="0">
                <a:solidFill>
                  <a:schemeClr val="bg1"/>
                </a:solidFill>
                <a:latin typeface="Russo One" panose="02000503050000020004" pitchFamily="2" charset="0"/>
              </a:rPr>
              <a:t>Les règles - poules</a:t>
            </a:r>
            <a:endParaRPr lang="fr-FR" sz="5000" i="1" dirty="0">
              <a:solidFill>
                <a:schemeClr val="bg1"/>
              </a:solidFill>
              <a:latin typeface="Russo One" panose="02000503050000020004" pitchFamily="2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2A6EDDB-33DF-74BC-0A67-474F8A32957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5916333"/>
            <a:ext cx="746308" cy="941667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3A74868-CA73-2324-B44C-083851758551}"/>
              </a:ext>
            </a:extLst>
          </p:cNvPr>
          <p:cNvSpPr txBox="1">
            <a:spLocks/>
          </p:cNvSpPr>
          <p:nvPr/>
        </p:nvSpPr>
        <p:spPr>
          <a:xfrm>
            <a:off x="248840" y="1832770"/>
            <a:ext cx="11694319" cy="1510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5 poules, 4 équipes par poule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Les 3 premières équipes de chaque poule sont qualifiées pour les 1/8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La dernière équipe de chaque poule part en repêchage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fr-FR" dirty="0">
              <a:solidFill>
                <a:schemeClr val="bg1"/>
              </a:solidFill>
              <a:latin typeface="Russo One" panose="02000503050000020004" pitchFamily="2" charset="0"/>
            </a:endParaRP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B8184650-754E-C346-4C64-53D67DFE27DA}"/>
              </a:ext>
            </a:extLst>
          </p:cNvPr>
          <p:cNvSpPr txBox="1">
            <a:spLocks/>
          </p:cNvSpPr>
          <p:nvPr/>
        </p:nvSpPr>
        <p:spPr>
          <a:xfrm>
            <a:off x="248839" y="4927319"/>
            <a:ext cx="11694319" cy="6019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Le choix de l’équipe de départ se joue à chifoumi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25E8E4D0-A3FE-9EA5-A2FC-02D92C073D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4250" y="4343516"/>
            <a:ext cx="1769550" cy="176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08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3E6EB39-7873-CBE8-C4FF-DA16BC52AF54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5000" dirty="0">
                <a:solidFill>
                  <a:schemeClr val="bg1"/>
                </a:solidFill>
                <a:latin typeface="Russo One" panose="02000503050000020004" pitchFamily="2" charset="0"/>
              </a:rPr>
              <a:t>Les règles - repêchage</a:t>
            </a:r>
            <a:endParaRPr lang="fr-FR" sz="5000" i="1" dirty="0">
              <a:solidFill>
                <a:schemeClr val="bg1"/>
              </a:solidFill>
              <a:latin typeface="Russo One" panose="02000503050000020004" pitchFamily="2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2A6EDDB-33DF-74BC-0A67-474F8A32957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5916333"/>
            <a:ext cx="746308" cy="941667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3A74868-CA73-2324-B44C-083851758551}"/>
              </a:ext>
            </a:extLst>
          </p:cNvPr>
          <p:cNvSpPr txBox="1">
            <a:spLocks/>
          </p:cNvSpPr>
          <p:nvPr/>
        </p:nvSpPr>
        <p:spPr>
          <a:xfrm>
            <a:off x="248840" y="1832769"/>
            <a:ext cx="11694319" cy="1489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La dernière équipe de chaque poule part en repêchage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Nouvelle poule de 5 équipes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L’équipe arrivée 1</a:t>
            </a:r>
            <a:r>
              <a:rPr lang="fr-FR" baseline="30000" dirty="0">
                <a:solidFill>
                  <a:schemeClr val="bg1"/>
                </a:solidFill>
                <a:latin typeface="Russo One" panose="02000503050000020004" pitchFamily="2" charset="0"/>
              </a:rPr>
              <a:t>ère</a:t>
            </a: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 de cette poule rejoint les 1/8 de finale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5E5DFB8D-82E1-857F-2271-66F7A9DAAE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55597" y="2944275"/>
            <a:ext cx="1769550" cy="1769550"/>
          </a:xfrm>
          <a:prstGeom prst="rect">
            <a:avLst/>
          </a:prstGeom>
        </p:spPr>
      </p:pic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B8184650-754E-C346-4C64-53D67DFE27DA}"/>
              </a:ext>
            </a:extLst>
          </p:cNvPr>
          <p:cNvSpPr txBox="1">
            <a:spLocks/>
          </p:cNvSpPr>
          <p:nvPr/>
        </p:nvSpPr>
        <p:spPr>
          <a:xfrm>
            <a:off x="248840" y="3716172"/>
            <a:ext cx="11694319" cy="6019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Le choix de l’équipe de départ se joue à chifoumi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09442985-5AE6-B48C-4C9D-AA81C24F6257}"/>
              </a:ext>
            </a:extLst>
          </p:cNvPr>
          <p:cNvSpPr txBox="1">
            <a:spLocks/>
          </p:cNvSpPr>
          <p:nvPr/>
        </p:nvSpPr>
        <p:spPr>
          <a:xfrm>
            <a:off x="248841" y="4712444"/>
            <a:ext cx="5587604" cy="1395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Si égalité entre 2 équipes pour la 1</a:t>
            </a:r>
            <a:r>
              <a:rPr lang="fr-FR" baseline="30000" dirty="0">
                <a:solidFill>
                  <a:schemeClr val="bg1"/>
                </a:solidFill>
                <a:latin typeface="Russo One" panose="02000503050000020004" pitchFamily="2" charset="0"/>
              </a:rPr>
              <a:t>ère</a:t>
            </a: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 place, la 1</a:t>
            </a:r>
            <a:r>
              <a:rPr lang="fr-FR" baseline="30000" dirty="0">
                <a:solidFill>
                  <a:schemeClr val="bg1"/>
                </a:solidFill>
                <a:latin typeface="Russo One" panose="02000503050000020004" pitchFamily="2" charset="0"/>
              </a:rPr>
              <a:t>ère</a:t>
            </a: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 place est jouée à Street Fighter 2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35B5C90-5FAF-F273-88FA-56FE100095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4019" y="5196470"/>
            <a:ext cx="2264969" cy="1151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026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 build="p"/>
      <p:bldP spid="4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3E6EB39-7873-CBE8-C4FF-DA16BC52AF54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5000" dirty="0">
                <a:solidFill>
                  <a:schemeClr val="bg1"/>
                </a:solidFill>
                <a:latin typeface="Russo One" panose="02000503050000020004" pitchFamily="2" charset="0"/>
              </a:rPr>
              <a:t>Les règles – 1/8, ¼, ½ et finale</a:t>
            </a:r>
            <a:endParaRPr lang="fr-FR" sz="5000" i="1" dirty="0">
              <a:solidFill>
                <a:schemeClr val="bg1"/>
              </a:solidFill>
              <a:latin typeface="Russo One" panose="02000503050000020004" pitchFamily="2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2A6EDDB-33DF-74BC-0A67-474F8A32957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5916333"/>
            <a:ext cx="746308" cy="941667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3A74868-CA73-2324-B44C-083851758551}"/>
              </a:ext>
            </a:extLst>
          </p:cNvPr>
          <p:cNvSpPr txBox="1">
            <a:spLocks/>
          </p:cNvSpPr>
          <p:nvPr/>
        </p:nvSpPr>
        <p:spPr>
          <a:xfrm>
            <a:off x="248840" y="1832769"/>
            <a:ext cx="11694319" cy="32250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Matchs de 15 rounds maximum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1 round dure 2 minutes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La 1</a:t>
            </a:r>
            <a:r>
              <a:rPr lang="fr-FR" baseline="30000" dirty="0">
                <a:solidFill>
                  <a:schemeClr val="bg1"/>
                </a:solidFill>
                <a:latin typeface="Russo One" panose="02000503050000020004" pitchFamily="2" charset="0"/>
              </a:rPr>
              <a:t>ère</a:t>
            </a: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 équipe arrivant à 8 gagne la partie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Mort subite : toute défaite est définitive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Chaque joueur commence avec 800$ de cash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1 </a:t>
            </a:r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map</a:t>
            </a: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 =&gt; de_dust2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fr-FR" dirty="0">
              <a:solidFill>
                <a:schemeClr val="bg1"/>
              </a:solidFill>
              <a:latin typeface="Russo One" panose="02000503050000020004" pitchFamily="2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fr-FR" dirty="0">
              <a:solidFill>
                <a:schemeClr val="bg1"/>
              </a:solidFill>
              <a:latin typeface="Russo One" panose="02000503050000020004" pitchFamily="2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BE18B88-ED4B-3C56-1620-0839ACA056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726" y="1325563"/>
            <a:ext cx="2314575" cy="2314575"/>
          </a:xfrm>
          <a:prstGeom prst="rect">
            <a:avLst/>
          </a:prstGeom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ADE27B10-5497-4C0A-100F-7CF03FEF0254}"/>
              </a:ext>
            </a:extLst>
          </p:cNvPr>
          <p:cNvSpPr txBox="1">
            <a:spLocks/>
          </p:cNvSpPr>
          <p:nvPr/>
        </p:nvSpPr>
        <p:spPr>
          <a:xfrm>
            <a:off x="248839" y="5314389"/>
            <a:ext cx="11694319" cy="6019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Le choix de l’équipe de départ se joue à Street Fighter 2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D7FC73B-6D93-EFF8-8566-459B502519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77387" y="4956757"/>
            <a:ext cx="2264969" cy="1151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24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3E6EB39-7873-CBE8-C4FF-DA16BC52AF54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5000" dirty="0">
                <a:solidFill>
                  <a:schemeClr val="bg1"/>
                </a:solidFill>
                <a:latin typeface="Russo One" panose="02000503050000020004" pitchFamily="2" charset="0"/>
              </a:rPr>
              <a:t>Les règles – 3</a:t>
            </a:r>
            <a:r>
              <a:rPr lang="fr-FR" sz="5000" baseline="30000" dirty="0">
                <a:solidFill>
                  <a:schemeClr val="bg1"/>
                </a:solidFill>
                <a:latin typeface="Russo One" panose="02000503050000020004" pitchFamily="2" charset="0"/>
              </a:rPr>
              <a:t>e</a:t>
            </a:r>
            <a:r>
              <a:rPr lang="fr-FR" sz="5000" dirty="0">
                <a:solidFill>
                  <a:schemeClr val="bg1"/>
                </a:solidFill>
                <a:latin typeface="Russo One" panose="02000503050000020004" pitchFamily="2" charset="0"/>
              </a:rPr>
              <a:t> et 4</a:t>
            </a:r>
            <a:r>
              <a:rPr lang="fr-FR" sz="5000" baseline="30000" dirty="0">
                <a:solidFill>
                  <a:schemeClr val="bg1"/>
                </a:solidFill>
                <a:latin typeface="Russo One" panose="02000503050000020004" pitchFamily="2" charset="0"/>
              </a:rPr>
              <a:t>e</a:t>
            </a:r>
            <a:r>
              <a:rPr lang="fr-FR" sz="5000" dirty="0">
                <a:solidFill>
                  <a:schemeClr val="bg1"/>
                </a:solidFill>
                <a:latin typeface="Russo One" panose="02000503050000020004" pitchFamily="2" charset="0"/>
              </a:rPr>
              <a:t> place</a:t>
            </a:r>
            <a:endParaRPr lang="fr-FR" sz="5000" i="1" dirty="0">
              <a:solidFill>
                <a:schemeClr val="bg1"/>
              </a:solidFill>
              <a:latin typeface="Russo One" panose="02000503050000020004" pitchFamily="2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2A6EDDB-33DF-74BC-0A67-474F8A32957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5916333"/>
            <a:ext cx="746308" cy="941667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3A74868-CA73-2324-B44C-083851758551}"/>
              </a:ext>
            </a:extLst>
          </p:cNvPr>
          <p:cNvSpPr txBox="1">
            <a:spLocks/>
          </p:cNvSpPr>
          <p:nvPr/>
        </p:nvSpPr>
        <p:spPr>
          <a:xfrm>
            <a:off x="248840" y="1832768"/>
            <a:ext cx="11694319" cy="34107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Les perdants des ½ finales s’affrontent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Matchs de 15 rounds maximum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1 round dure 2 minutes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La 1</a:t>
            </a:r>
            <a:r>
              <a:rPr lang="fr-FR" baseline="30000" dirty="0">
                <a:solidFill>
                  <a:schemeClr val="bg1"/>
                </a:solidFill>
                <a:latin typeface="Russo One" panose="02000503050000020004" pitchFamily="2" charset="0"/>
              </a:rPr>
              <a:t>ère</a:t>
            </a: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 équipe arrivant à 8 gagne la partie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Chaque joueur commence avec 800$ de cash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1 </a:t>
            </a:r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map</a:t>
            </a: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 =&gt; de_dust2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fr-FR" dirty="0">
              <a:solidFill>
                <a:schemeClr val="bg1"/>
              </a:solidFill>
              <a:latin typeface="Russo One" panose="02000503050000020004" pitchFamily="2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fr-FR" dirty="0">
              <a:solidFill>
                <a:schemeClr val="bg1"/>
              </a:solidFill>
              <a:latin typeface="Russo One" panose="02000503050000020004" pitchFamily="2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fr-FR" dirty="0">
              <a:solidFill>
                <a:schemeClr val="bg1"/>
              </a:solidFill>
              <a:latin typeface="Russo One" panose="02000503050000020004" pitchFamily="2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fr-FR" dirty="0">
              <a:solidFill>
                <a:schemeClr val="bg1"/>
              </a:solidFill>
              <a:latin typeface="Russo One" panose="02000503050000020004" pitchFamily="2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BE18B88-ED4B-3C56-1620-0839ACA056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726" y="1325563"/>
            <a:ext cx="2314575" cy="2314575"/>
          </a:xfrm>
          <a:prstGeom prst="rect">
            <a:avLst/>
          </a:prstGeom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ADE27B10-5497-4C0A-100F-7CF03FEF0254}"/>
              </a:ext>
            </a:extLst>
          </p:cNvPr>
          <p:cNvSpPr txBox="1">
            <a:spLocks/>
          </p:cNvSpPr>
          <p:nvPr/>
        </p:nvSpPr>
        <p:spPr>
          <a:xfrm>
            <a:off x="248839" y="5364676"/>
            <a:ext cx="11694319" cy="6019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Le choix de l’équipe de départ se joue à Street Fighter 2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D7FC73B-6D93-EFF8-8566-459B502519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77387" y="4956757"/>
            <a:ext cx="2264969" cy="1151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004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59130E6-6E07-3010-18A5-EA391D381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Poule A</a:t>
            </a:r>
            <a:endParaRPr lang="fr-FR" sz="2200" i="1" dirty="0">
              <a:solidFill>
                <a:schemeClr val="bg1"/>
              </a:solidFill>
              <a:latin typeface="Russo One" panose="02000503050000020004" pitchFamily="2" charset="0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18114BD-F8E0-2F7D-F8A2-AD93430CAA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6"/>
            <a:ext cx="6155724" cy="409070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fr-FR" i="1" dirty="0" err="1">
                <a:solidFill>
                  <a:schemeClr val="bg1"/>
                </a:solidFill>
                <a:latin typeface="Russo One" panose="02000503050000020004" pitchFamily="2" charset="0"/>
              </a:rPr>
              <a:t>NoElse</a:t>
            </a:r>
            <a:r>
              <a:rPr lang="fr-FR" i="1" dirty="0">
                <a:solidFill>
                  <a:schemeClr val="bg1"/>
                </a:solidFill>
                <a:latin typeface="Russo One" panose="02000503050000020004" pitchFamily="2" charset="0"/>
              </a:rPr>
              <a:t> – Equipe 1</a:t>
            </a:r>
          </a:p>
          <a:p>
            <a:pPr>
              <a:lnSpc>
                <a:spcPct val="150000"/>
              </a:lnSpc>
            </a:pPr>
            <a:r>
              <a:rPr lang="fr-FR" i="1" dirty="0">
                <a:solidFill>
                  <a:schemeClr val="bg1"/>
                </a:solidFill>
                <a:latin typeface="Russo One" panose="02000503050000020004" pitchFamily="2" charset="0"/>
              </a:rPr>
              <a:t>Premium SAS</a:t>
            </a:r>
          </a:p>
          <a:p>
            <a:pPr>
              <a:lnSpc>
                <a:spcPct val="150000"/>
              </a:lnSpc>
            </a:pPr>
            <a:r>
              <a:rPr lang="fr-FR" i="1" dirty="0" err="1">
                <a:solidFill>
                  <a:schemeClr val="bg1"/>
                </a:solidFill>
                <a:latin typeface="Russo One" panose="02000503050000020004" pitchFamily="2" charset="0"/>
              </a:rPr>
              <a:t>Factoryz</a:t>
            </a:r>
            <a:endParaRPr lang="fr-FR" i="1" dirty="0">
              <a:solidFill>
                <a:schemeClr val="bg1"/>
              </a:solidFill>
              <a:latin typeface="Russo One" panose="02000503050000020004" pitchFamily="2" charset="0"/>
            </a:endParaRPr>
          </a:p>
          <a:p>
            <a:pPr>
              <a:lnSpc>
                <a:spcPct val="150000"/>
              </a:lnSpc>
            </a:pPr>
            <a:r>
              <a:rPr lang="fr-FR" i="1" dirty="0" err="1">
                <a:solidFill>
                  <a:schemeClr val="bg1"/>
                </a:solidFill>
                <a:latin typeface="Russo One" panose="02000503050000020004" pitchFamily="2" charset="0"/>
              </a:rPr>
              <a:t>Podeliha</a:t>
            </a:r>
            <a:endParaRPr lang="fr-FR" i="1" dirty="0">
              <a:solidFill>
                <a:schemeClr val="bg1"/>
              </a:solidFill>
              <a:latin typeface="Russo One" panose="02000503050000020004" pitchFamily="2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9354EA8-99C0-C36D-A325-1F297E84060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5916333"/>
            <a:ext cx="746308" cy="941667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5B595D89-0F92-36E4-DDD5-49590F5FD6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8193" y="2991173"/>
            <a:ext cx="41148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312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59130E6-6E07-3010-18A5-EA391D381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Poule B</a:t>
            </a:r>
            <a:endParaRPr lang="fr-FR" sz="2200" i="1" dirty="0">
              <a:solidFill>
                <a:schemeClr val="bg1"/>
              </a:solidFill>
              <a:latin typeface="Russo One" panose="02000503050000020004" pitchFamily="2" charset="0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18114BD-F8E0-2F7D-F8A2-AD93430CAA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6"/>
            <a:ext cx="6155724" cy="409070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fr-FR" i="1" dirty="0" err="1">
                <a:solidFill>
                  <a:schemeClr val="bg1"/>
                </a:solidFill>
                <a:latin typeface="Russo One" panose="02000503050000020004" pitchFamily="2" charset="0"/>
              </a:rPr>
              <a:t>NoElse</a:t>
            </a:r>
            <a:r>
              <a:rPr lang="fr-FR" i="1" dirty="0">
                <a:solidFill>
                  <a:schemeClr val="bg1"/>
                </a:solidFill>
                <a:latin typeface="Russo One" panose="02000503050000020004" pitchFamily="2" charset="0"/>
              </a:rPr>
              <a:t> – Equipe 1</a:t>
            </a:r>
          </a:p>
          <a:p>
            <a:pPr>
              <a:lnSpc>
                <a:spcPct val="150000"/>
              </a:lnSpc>
            </a:pPr>
            <a:r>
              <a:rPr lang="fr-FR" i="1" dirty="0">
                <a:solidFill>
                  <a:schemeClr val="bg1"/>
                </a:solidFill>
                <a:latin typeface="Russo One" panose="02000503050000020004" pitchFamily="2" charset="0"/>
              </a:rPr>
              <a:t>Premium SAS</a:t>
            </a:r>
          </a:p>
          <a:p>
            <a:pPr>
              <a:lnSpc>
                <a:spcPct val="150000"/>
              </a:lnSpc>
            </a:pPr>
            <a:r>
              <a:rPr lang="fr-FR" i="1" dirty="0" err="1">
                <a:solidFill>
                  <a:schemeClr val="bg1"/>
                </a:solidFill>
                <a:latin typeface="Russo One" panose="02000503050000020004" pitchFamily="2" charset="0"/>
              </a:rPr>
              <a:t>Factoryz</a:t>
            </a:r>
            <a:endParaRPr lang="fr-FR" i="1" dirty="0">
              <a:solidFill>
                <a:schemeClr val="bg1"/>
              </a:solidFill>
              <a:latin typeface="Russo One" panose="02000503050000020004" pitchFamily="2" charset="0"/>
            </a:endParaRPr>
          </a:p>
          <a:p>
            <a:pPr>
              <a:lnSpc>
                <a:spcPct val="150000"/>
              </a:lnSpc>
            </a:pPr>
            <a:r>
              <a:rPr lang="fr-FR" i="1" dirty="0" err="1">
                <a:solidFill>
                  <a:schemeClr val="bg1"/>
                </a:solidFill>
                <a:latin typeface="Russo One" panose="02000503050000020004" pitchFamily="2" charset="0"/>
              </a:rPr>
              <a:t>Podeliha</a:t>
            </a:r>
            <a:endParaRPr lang="fr-FR" i="1" dirty="0">
              <a:solidFill>
                <a:schemeClr val="bg1"/>
              </a:solidFill>
              <a:latin typeface="Russo One" panose="02000503050000020004" pitchFamily="2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9354EA8-99C0-C36D-A325-1F297E84060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5916333"/>
            <a:ext cx="746308" cy="941667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5B595D89-0F92-36E4-DDD5-49590F5FD6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8193" y="2991173"/>
            <a:ext cx="41148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667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59130E6-6E07-3010-18A5-EA391D381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Poule C</a:t>
            </a:r>
            <a:endParaRPr lang="fr-FR" sz="2200" i="1" dirty="0">
              <a:solidFill>
                <a:schemeClr val="bg1"/>
              </a:solidFill>
              <a:latin typeface="Russo One" panose="02000503050000020004" pitchFamily="2" charset="0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18114BD-F8E0-2F7D-F8A2-AD93430CAA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6"/>
            <a:ext cx="6155724" cy="409070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fr-FR" i="1" dirty="0" err="1">
                <a:solidFill>
                  <a:schemeClr val="bg1"/>
                </a:solidFill>
                <a:latin typeface="Russo One" panose="02000503050000020004" pitchFamily="2" charset="0"/>
              </a:rPr>
              <a:t>NoElse</a:t>
            </a:r>
            <a:r>
              <a:rPr lang="fr-FR" i="1" dirty="0">
                <a:solidFill>
                  <a:schemeClr val="bg1"/>
                </a:solidFill>
                <a:latin typeface="Russo One" panose="02000503050000020004" pitchFamily="2" charset="0"/>
              </a:rPr>
              <a:t> – Equipe 1</a:t>
            </a:r>
          </a:p>
          <a:p>
            <a:pPr>
              <a:lnSpc>
                <a:spcPct val="150000"/>
              </a:lnSpc>
            </a:pPr>
            <a:r>
              <a:rPr lang="fr-FR" i="1" dirty="0">
                <a:solidFill>
                  <a:schemeClr val="bg1"/>
                </a:solidFill>
                <a:latin typeface="Russo One" panose="02000503050000020004" pitchFamily="2" charset="0"/>
              </a:rPr>
              <a:t>Premium SAS</a:t>
            </a:r>
          </a:p>
          <a:p>
            <a:pPr>
              <a:lnSpc>
                <a:spcPct val="150000"/>
              </a:lnSpc>
            </a:pPr>
            <a:r>
              <a:rPr lang="fr-FR" i="1" dirty="0" err="1">
                <a:solidFill>
                  <a:schemeClr val="bg1"/>
                </a:solidFill>
                <a:latin typeface="Russo One" panose="02000503050000020004" pitchFamily="2" charset="0"/>
              </a:rPr>
              <a:t>Factoryz</a:t>
            </a:r>
            <a:endParaRPr lang="fr-FR" i="1" dirty="0">
              <a:solidFill>
                <a:schemeClr val="bg1"/>
              </a:solidFill>
              <a:latin typeface="Russo One" panose="02000503050000020004" pitchFamily="2" charset="0"/>
            </a:endParaRPr>
          </a:p>
          <a:p>
            <a:pPr>
              <a:lnSpc>
                <a:spcPct val="150000"/>
              </a:lnSpc>
            </a:pPr>
            <a:r>
              <a:rPr lang="fr-FR" i="1" dirty="0" err="1">
                <a:solidFill>
                  <a:schemeClr val="bg1"/>
                </a:solidFill>
                <a:latin typeface="Russo One" panose="02000503050000020004" pitchFamily="2" charset="0"/>
              </a:rPr>
              <a:t>Podeliha</a:t>
            </a:r>
            <a:endParaRPr lang="fr-FR" i="1" dirty="0">
              <a:solidFill>
                <a:schemeClr val="bg1"/>
              </a:solidFill>
              <a:latin typeface="Russo One" panose="02000503050000020004" pitchFamily="2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9354EA8-99C0-C36D-A325-1F297E84060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5916333"/>
            <a:ext cx="746308" cy="941667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5B595D89-0F92-36E4-DDD5-49590F5FD6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8193" y="2991173"/>
            <a:ext cx="41148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125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59130E6-6E07-3010-18A5-EA391D381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Poule D</a:t>
            </a:r>
            <a:endParaRPr lang="fr-FR" sz="2200" i="1" dirty="0">
              <a:solidFill>
                <a:schemeClr val="bg1"/>
              </a:solidFill>
              <a:latin typeface="Russo One" panose="02000503050000020004" pitchFamily="2" charset="0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18114BD-F8E0-2F7D-F8A2-AD93430CAA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6"/>
            <a:ext cx="6155724" cy="409070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fr-FR" i="1" dirty="0" err="1">
                <a:solidFill>
                  <a:schemeClr val="bg1"/>
                </a:solidFill>
                <a:latin typeface="Russo One" panose="02000503050000020004" pitchFamily="2" charset="0"/>
              </a:rPr>
              <a:t>NoElse</a:t>
            </a:r>
            <a:r>
              <a:rPr lang="fr-FR" i="1" dirty="0">
                <a:solidFill>
                  <a:schemeClr val="bg1"/>
                </a:solidFill>
                <a:latin typeface="Russo One" panose="02000503050000020004" pitchFamily="2" charset="0"/>
              </a:rPr>
              <a:t> – Equipe 1</a:t>
            </a:r>
          </a:p>
          <a:p>
            <a:pPr>
              <a:lnSpc>
                <a:spcPct val="150000"/>
              </a:lnSpc>
            </a:pPr>
            <a:r>
              <a:rPr lang="fr-FR" i="1" dirty="0">
                <a:solidFill>
                  <a:schemeClr val="bg1"/>
                </a:solidFill>
                <a:latin typeface="Russo One" panose="02000503050000020004" pitchFamily="2" charset="0"/>
              </a:rPr>
              <a:t>Premium SAS</a:t>
            </a:r>
          </a:p>
          <a:p>
            <a:pPr>
              <a:lnSpc>
                <a:spcPct val="150000"/>
              </a:lnSpc>
            </a:pPr>
            <a:r>
              <a:rPr lang="fr-FR" i="1" dirty="0" err="1">
                <a:solidFill>
                  <a:schemeClr val="bg1"/>
                </a:solidFill>
                <a:latin typeface="Russo One" panose="02000503050000020004" pitchFamily="2" charset="0"/>
              </a:rPr>
              <a:t>Factoryz</a:t>
            </a:r>
            <a:endParaRPr lang="fr-FR" i="1" dirty="0">
              <a:solidFill>
                <a:schemeClr val="bg1"/>
              </a:solidFill>
              <a:latin typeface="Russo One" panose="02000503050000020004" pitchFamily="2" charset="0"/>
            </a:endParaRPr>
          </a:p>
          <a:p>
            <a:pPr>
              <a:lnSpc>
                <a:spcPct val="150000"/>
              </a:lnSpc>
            </a:pPr>
            <a:r>
              <a:rPr lang="fr-FR" i="1" dirty="0" err="1">
                <a:solidFill>
                  <a:schemeClr val="bg1"/>
                </a:solidFill>
                <a:latin typeface="Russo One" panose="02000503050000020004" pitchFamily="2" charset="0"/>
              </a:rPr>
              <a:t>Podeliha</a:t>
            </a:r>
            <a:endParaRPr lang="fr-FR" i="1" dirty="0">
              <a:solidFill>
                <a:schemeClr val="bg1"/>
              </a:solidFill>
              <a:latin typeface="Russo One" panose="02000503050000020004" pitchFamily="2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9354EA8-99C0-C36D-A325-1F297E84060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5916333"/>
            <a:ext cx="746308" cy="941667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5B595D89-0F92-36E4-DDD5-49590F5FD6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8193" y="2991173"/>
            <a:ext cx="41148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019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59130E6-6E07-3010-18A5-EA391D381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Poule E</a:t>
            </a:r>
            <a:endParaRPr lang="fr-FR" sz="2200" i="1" dirty="0">
              <a:solidFill>
                <a:schemeClr val="bg1"/>
              </a:solidFill>
              <a:latin typeface="Russo One" panose="02000503050000020004" pitchFamily="2" charset="0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18114BD-F8E0-2F7D-F8A2-AD93430CAA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6"/>
            <a:ext cx="6155724" cy="409070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fr-FR" i="1" dirty="0" err="1">
                <a:solidFill>
                  <a:schemeClr val="bg1"/>
                </a:solidFill>
                <a:latin typeface="Russo One" panose="02000503050000020004" pitchFamily="2" charset="0"/>
              </a:rPr>
              <a:t>NoElse</a:t>
            </a:r>
            <a:r>
              <a:rPr lang="fr-FR" i="1" dirty="0">
                <a:solidFill>
                  <a:schemeClr val="bg1"/>
                </a:solidFill>
                <a:latin typeface="Russo One" panose="02000503050000020004" pitchFamily="2" charset="0"/>
              </a:rPr>
              <a:t> – Equipe 1</a:t>
            </a:r>
          </a:p>
          <a:p>
            <a:pPr>
              <a:lnSpc>
                <a:spcPct val="150000"/>
              </a:lnSpc>
            </a:pPr>
            <a:r>
              <a:rPr lang="fr-FR" i="1" dirty="0">
                <a:solidFill>
                  <a:schemeClr val="bg1"/>
                </a:solidFill>
                <a:latin typeface="Russo One" panose="02000503050000020004" pitchFamily="2" charset="0"/>
              </a:rPr>
              <a:t>Premium SAS</a:t>
            </a:r>
          </a:p>
          <a:p>
            <a:pPr>
              <a:lnSpc>
                <a:spcPct val="150000"/>
              </a:lnSpc>
            </a:pPr>
            <a:r>
              <a:rPr lang="fr-FR" i="1" dirty="0" err="1">
                <a:solidFill>
                  <a:schemeClr val="bg1"/>
                </a:solidFill>
                <a:latin typeface="Russo One" panose="02000503050000020004" pitchFamily="2" charset="0"/>
              </a:rPr>
              <a:t>Factoryz</a:t>
            </a:r>
            <a:endParaRPr lang="fr-FR" i="1" dirty="0">
              <a:solidFill>
                <a:schemeClr val="bg1"/>
              </a:solidFill>
              <a:latin typeface="Russo One" panose="02000503050000020004" pitchFamily="2" charset="0"/>
            </a:endParaRPr>
          </a:p>
          <a:p>
            <a:pPr>
              <a:lnSpc>
                <a:spcPct val="150000"/>
              </a:lnSpc>
            </a:pPr>
            <a:r>
              <a:rPr lang="fr-FR" i="1" dirty="0" err="1">
                <a:solidFill>
                  <a:schemeClr val="bg1"/>
                </a:solidFill>
                <a:latin typeface="Russo One" panose="02000503050000020004" pitchFamily="2" charset="0"/>
              </a:rPr>
              <a:t>Podeliha</a:t>
            </a:r>
            <a:endParaRPr lang="fr-FR" i="1" dirty="0">
              <a:solidFill>
                <a:schemeClr val="bg1"/>
              </a:solidFill>
              <a:latin typeface="Russo One" panose="02000503050000020004" pitchFamily="2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9354EA8-99C0-C36D-A325-1F297E84060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5916333"/>
            <a:ext cx="746308" cy="941667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5B595D89-0F92-36E4-DDD5-49590F5FD6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8193" y="2991173"/>
            <a:ext cx="41148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874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59130E6-6E07-3010-18A5-EA391D3815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6"/>
            <a:ext cx="10515600" cy="576542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1/8, ¼, ½ et finale</a:t>
            </a:r>
            <a:endParaRPr lang="fr-FR" sz="2200" i="1" dirty="0">
              <a:solidFill>
                <a:schemeClr val="bg1"/>
              </a:solidFill>
              <a:latin typeface="Russo One" panose="02000503050000020004" pitchFamily="2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19579E4D-F9AC-3CB4-7F87-CCC0705AA1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01" y="209777"/>
            <a:ext cx="11635398" cy="6438445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85C48B64-0C04-430A-19EF-2DDB7EEC6062}"/>
              </a:ext>
            </a:extLst>
          </p:cNvPr>
          <p:cNvSpPr txBox="1"/>
          <p:nvPr/>
        </p:nvSpPr>
        <p:spPr>
          <a:xfrm>
            <a:off x="1557032" y="699636"/>
            <a:ext cx="163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latin typeface="Russo One" panose="02000503050000020004" pitchFamily="2" charset="0"/>
              </a:rPr>
              <a:t>?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2637A33-3836-C04E-E6E3-6CB0FA8A7A7A}"/>
              </a:ext>
            </a:extLst>
          </p:cNvPr>
          <p:cNvSpPr txBox="1"/>
          <p:nvPr/>
        </p:nvSpPr>
        <p:spPr>
          <a:xfrm>
            <a:off x="278301" y="1192630"/>
            <a:ext cx="163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latin typeface="Russo One" panose="02000503050000020004" pitchFamily="2" charset="0"/>
              </a:rPr>
              <a:t>D 3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B3568D05-DBF5-B70B-553A-476B05A2024F}"/>
              </a:ext>
            </a:extLst>
          </p:cNvPr>
          <p:cNvSpPr txBox="1"/>
          <p:nvPr/>
        </p:nvSpPr>
        <p:spPr>
          <a:xfrm>
            <a:off x="278301" y="1886535"/>
            <a:ext cx="163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latin typeface="Russo One" panose="02000503050000020004" pitchFamily="2" charset="0"/>
              </a:rPr>
              <a:t>B 2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056B9E08-DA44-63EF-138C-6B149E626D09}"/>
              </a:ext>
            </a:extLst>
          </p:cNvPr>
          <p:cNvSpPr txBox="1"/>
          <p:nvPr/>
        </p:nvSpPr>
        <p:spPr>
          <a:xfrm>
            <a:off x="278301" y="2876176"/>
            <a:ext cx="163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latin typeface="Russo One" panose="02000503050000020004" pitchFamily="2" charset="0"/>
              </a:rPr>
              <a:t>E 3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356ADAC4-EE42-9082-D579-56697E1F7DC5}"/>
              </a:ext>
            </a:extLst>
          </p:cNvPr>
          <p:cNvSpPr txBox="1"/>
          <p:nvPr/>
        </p:nvSpPr>
        <p:spPr>
          <a:xfrm>
            <a:off x="278301" y="3586791"/>
            <a:ext cx="163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latin typeface="Russo One" panose="02000503050000020004" pitchFamily="2" charset="0"/>
              </a:rPr>
              <a:t>A 2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972F363A-FF7C-737F-213C-A07AECD9257D}"/>
              </a:ext>
            </a:extLst>
          </p:cNvPr>
          <p:cNvSpPr txBox="1"/>
          <p:nvPr/>
        </p:nvSpPr>
        <p:spPr>
          <a:xfrm>
            <a:off x="278301" y="4569245"/>
            <a:ext cx="163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latin typeface="Russo One" panose="02000503050000020004" pitchFamily="2" charset="0"/>
              </a:rPr>
              <a:t>Repêchage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52227CF4-65B9-07ED-2C83-62DDC9D2F6C7}"/>
              </a:ext>
            </a:extLst>
          </p:cNvPr>
          <p:cNvSpPr txBox="1"/>
          <p:nvPr/>
        </p:nvSpPr>
        <p:spPr>
          <a:xfrm>
            <a:off x="278301" y="5267946"/>
            <a:ext cx="163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latin typeface="Russo One" panose="02000503050000020004" pitchFamily="2" charset="0"/>
              </a:rPr>
              <a:t>E 1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5D63ECE0-50E9-738F-48E6-014DCC66C85A}"/>
              </a:ext>
            </a:extLst>
          </p:cNvPr>
          <p:cNvSpPr txBox="1"/>
          <p:nvPr/>
        </p:nvSpPr>
        <p:spPr>
          <a:xfrm>
            <a:off x="278301" y="6248112"/>
            <a:ext cx="163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latin typeface="Russo One" panose="02000503050000020004" pitchFamily="2" charset="0"/>
              </a:rPr>
              <a:t>D 2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179B3230-6EB6-2805-3242-0467A504E882}"/>
              </a:ext>
            </a:extLst>
          </p:cNvPr>
          <p:cNvSpPr txBox="1"/>
          <p:nvPr/>
        </p:nvSpPr>
        <p:spPr>
          <a:xfrm>
            <a:off x="10277475" y="204411"/>
            <a:ext cx="163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latin typeface="Russo One" panose="02000503050000020004" pitchFamily="2" charset="0"/>
              </a:rPr>
              <a:t>D 1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3B21E90D-ED03-252A-FCAD-7844068189ED}"/>
              </a:ext>
            </a:extLst>
          </p:cNvPr>
          <p:cNvSpPr txBox="1"/>
          <p:nvPr/>
        </p:nvSpPr>
        <p:spPr>
          <a:xfrm>
            <a:off x="10277475" y="1192630"/>
            <a:ext cx="163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latin typeface="Russo One" panose="02000503050000020004" pitchFamily="2" charset="0"/>
              </a:rPr>
              <a:t>E 2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B55AA342-C09A-9897-0E19-0CFF630ED5E8}"/>
              </a:ext>
            </a:extLst>
          </p:cNvPr>
          <p:cNvSpPr txBox="1"/>
          <p:nvPr/>
        </p:nvSpPr>
        <p:spPr>
          <a:xfrm>
            <a:off x="10277475" y="1886535"/>
            <a:ext cx="163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latin typeface="Russo One" panose="02000503050000020004" pitchFamily="2" charset="0"/>
              </a:rPr>
              <a:t>C 1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82C96654-3C84-4258-B9AB-257FD5E80BB6}"/>
              </a:ext>
            </a:extLst>
          </p:cNvPr>
          <p:cNvSpPr txBox="1"/>
          <p:nvPr/>
        </p:nvSpPr>
        <p:spPr>
          <a:xfrm>
            <a:off x="10277475" y="2876176"/>
            <a:ext cx="163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latin typeface="Russo One" panose="02000503050000020004" pitchFamily="2" charset="0"/>
              </a:rPr>
              <a:t>B 2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06E8EE77-9F04-160A-7AC9-66A8E83AD444}"/>
              </a:ext>
            </a:extLst>
          </p:cNvPr>
          <p:cNvSpPr txBox="1"/>
          <p:nvPr/>
        </p:nvSpPr>
        <p:spPr>
          <a:xfrm>
            <a:off x="10277475" y="3586791"/>
            <a:ext cx="163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latin typeface="Russo One" panose="02000503050000020004" pitchFamily="2" charset="0"/>
              </a:rPr>
              <a:t>B 1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EA180D47-DA1C-9190-E5D8-063D2B0AAC1A}"/>
              </a:ext>
            </a:extLst>
          </p:cNvPr>
          <p:cNvSpPr txBox="1"/>
          <p:nvPr/>
        </p:nvSpPr>
        <p:spPr>
          <a:xfrm>
            <a:off x="10277475" y="4569245"/>
            <a:ext cx="163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latin typeface="Russo One" panose="02000503050000020004" pitchFamily="2" charset="0"/>
              </a:rPr>
              <a:t>A 3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B1611724-4428-8FE3-C8FF-1AD339974D37}"/>
              </a:ext>
            </a:extLst>
          </p:cNvPr>
          <p:cNvSpPr txBox="1"/>
          <p:nvPr/>
        </p:nvSpPr>
        <p:spPr>
          <a:xfrm>
            <a:off x="10277475" y="5267946"/>
            <a:ext cx="163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latin typeface="Russo One" panose="02000503050000020004" pitchFamily="2" charset="0"/>
              </a:rPr>
              <a:t>A 1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FF6B1E77-009B-9057-AF3B-ADFAAC0AB08C}"/>
              </a:ext>
            </a:extLst>
          </p:cNvPr>
          <p:cNvSpPr txBox="1"/>
          <p:nvPr/>
        </p:nvSpPr>
        <p:spPr>
          <a:xfrm>
            <a:off x="10277475" y="6248112"/>
            <a:ext cx="163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latin typeface="Russo One" panose="02000503050000020004" pitchFamily="2" charset="0"/>
              </a:rPr>
              <a:t>C 3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EB7CF7AA-45C9-58BC-D5CC-58CE98EC9E02}"/>
              </a:ext>
            </a:extLst>
          </p:cNvPr>
          <p:cNvSpPr txBox="1"/>
          <p:nvPr/>
        </p:nvSpPr>
        <p:spPr>
          <a:xfrm>
            <a:off x="1557032" y="2383198"/>
            <a:ext cx="163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latin typeface="Russo One" panose="02000503050000020004" pitchFamily="2" charset="0"/>
              </a:rPr>
              <a:t>?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4169FCF5-9900-67B5-D0C3-C6E3C50FD85F}"/>
              </a:ext>
            </a:extLst>
          </p:cNvPr>
          <p:cNvSpPr txBox="1"/>
          <p:nvPr/>
        </p:nvSpPr>
        <p:spPr>
          <a:xfrm>
            <a:off x="1557032" y="4082658"/>
            <a:ext cx="163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latin typeface="Russo One" panose="02000503050000020004" pitchFamily="2" charset="0"/>
              </a:rPr>
              <a:t>?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C794D4D3-45BE-9AFC-F45D-E15584B97DAD}"/>
              </a:ext>
            </a:extLst>
          </p:cNvPr>
          <p:cNvSpPr txBox="1"/>
          <p:nvPr/>
        </p:nvSpPr>
        <p:spPr>
          <a:xfrm>
            <a:off x="1557032" y="5762739"/>
            <a:ext cx="163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latin typeface="Russo One" panose="02000503050000020004" pitchFamily="2" charset="0"/>
              </a:rPr>
              <a:t>?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0E353738-7598-70CF-263C-1818B222990B}"/>
              </a:ext>
            </a:extLst>
          </p:cNvPr>
          <p:cNvSpPr txBox="1"/>
          <p:nvPr/>
        </p:nvSpPr>
        <p:spPr>
          <a:xfrm>
            <a:off x="278301" y="209834"/>
            <a:ext cx="163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latin typeface="Russo One" panose="02000503050000020004" pitchFamily="2" charset="0"/>
              </a:rPr>
              <a:t>C 2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91C9F62A-8B45-D1FB-6704-4BF2CBF4A5F5}"/>
              </a:ext>
            </a:extLst>
          </p:cNvPr>
          <p:cNvSpPr txBox="1"/>
          <p:nvPr/>
        </p:nvSpPr>
        <p:spPr>
          <a:xfrm>
            <a:off x="8984456" y="713068"/>
            <a:ext cx="163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latin typeface="Russo One" panose="02000503050000020004" pitchFamily="2" charset="0"/>
              </a:rPr>
              <a:t>?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1EBD46E2-6BFF-79E4-D5D8-7A716D8FFA3E}"/>
              </a:ext>
            </a:extLst>
          </p:cNvPr>
          <p:cNvSpPr txBox="1"/>
          <p:nvPr/>
        </p:nvSpPr>
        <p:spPr>
          <a:xfrm>
            <a:off x="8984456" y="2396630"/>
            <a:ext cx="163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latin typeface="Russo One" panose="02000503050000020004" pitchFamily="2" charset="0"/>
              </a:rPr>
              <a:t>?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00A11022-B029-DA59-3766-6076F3C27B0D}"/>
              </a:ext>
            </a:extLst>
          </p:cNvPr>
          <p:cNvSpPr txBox="1"/>
          <p:nvPr/>
        </p:nvSpPr>
        <p:spPr>
          <a:xfrm>
            <a:off x="8984456" y="4096090"/>
            <a:ext cx="163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latin typeface="Russo One" panose="02000503050000020004" pitchFamily="2" charset="0"/>
              </a:rPr>
              <a:t>?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925C42FF-BDDC-3529-76A4-98A42E740CFD}"/>
              </a:ext>
            </a:extLst>
          </p:cNvPr>
          <p:cNvSpPr txBox="1"/>
          <p:nvPr/>
        </p:nvSpPr>
        <p:spPr>
          <a:xfrm>
            <a:off x="8984456" y="5776171"/>
            <a:ext cx="163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latin typeface="Russo One" panose="02000503050000020004" pitchFamily="2" charset="0"/>
              </a:rPr>
              <a:t>?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D4F7E8C7-1873-AF02-5292-3A05861566A8}"/>
              </a:ext>
            </a:extLst>
          </p:cNvPr>
          <p:cNvSpPr txBox="1"/>
          <p:nvPr/>
        </p:nvSpPr>
        <p:spPr>
          <a:xfrm>
            <a:off x="7636668" y="1486425"/>
            <a:ext cx="163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latin typeface="Russo One" panose="02000503050000020004" pitchFamily="2" charset="0"/>
              </a:rPr>
              <a:t>?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8B590D22-6856-74BA-EE6F-C3C02BDF9304}"/>
              </a:ext>
            </a:extLst>
          </p:cNvPr>
          <p:cNvSpPr txBox="1"/>
          <p:nvPr/>
        </p:nvSpPr>
        <p:spPr>
          <a:xfrm>
            <a:off x="7636668" y="4868588"/>
            <a:ext cx="163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latin typeface="Russo One" panose="02000503050000020004" pitchFamily="2" charset="0"/>
              </a:rPr>
              <a:t>?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C0EDAA4F-C32D-3BCF-660D-619B171F6B06}"/>
              </a:ext>
            </a:extLst>
          </p:cNvPr>
          <p:cNvSpPr txBox="1"/>
          <p:nvPr/>
        </p:nvSpPr>
        <p:spPr>
          <a:xfrm>
            <a:off x="2914347" y="1486425"/>
            <a:ext cx="163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latin typeface="Russo One" panose="02000503050000020004" pitchFamily="2" charset="0"/>
              </a:rPr>
              <a:t>?</a:t>
            </a:r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B64A6758-49C2-FDD7-0D23-B6973A5664F3}"/>
              </a:ext>
            </a:extLst>
          </p:cNvPr>
          <p:cNvSpPr txBox="1"/>
          <p:nvPr/>
        </p:nvSpPr>
        <p:spPr>
          <a:xfrm>
            <a:off x="2914347" y="4868588"/>
            <a:ext cx="163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latin typeface="Russo One" panose="02000503050000020004" pitchFamily="2" charset="0"/>
              </a:rPr>
              <a:t>?</a:t>
            </a:r>
          </a:p>
        </p:txBody>
      </p:sp>
      <p:sp>
        <p:nvSpPr>
          <p:cNvPr id="53" name="ZoneTexte 52">
            <a:extLst>
              <a:ext uri="{FF2B5EF4-FFF2-40B4-BE49-F238E27FC236}">
                <a16:creationId xmlns:a16="http://schemas.microsoft.com/office/drawing/2014/main" id="{F8429B2B-BFD1-959D-741C-D2FD7516963B}"/>
              </a:ext>
            </a:extLst>
          </p:cNvPr>
          <p:cNvSpPr txBox="1"/>
          <p:nvPr/>
        </p:nvSpPr>
        <p:spPr>
          <a:xfrm>
            <a:off x="4209747" y="3243520"/>
            <a:ext cx="163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latin typeface="Russo One" panose="02000503050000020004" pitchFamily="2" charset="0"/>
              </a:rPr>
              <a:t>?</a:t>
            </a:r>
          </a:p>
        </p:txBody>
      </p:sp>
      <p:sp>
        <p:nvSpPr>
          <p:cNvPr id="55" name="ZoneTexte 54">
            <a:extLst>
              <a:ext uri="{FF2B5EF4-FFF2-40B4-BE49-F238E27FC236}">
                <a16:creationId xmlns:a16="http://schemas.microsoft.com/office/drawing/2014/main" id="{A2A76407-1542-0749-E481-CAFEC99470C6}"/>
              </a:ext>
            </a:extLst>
          </p:cNvPr>
          <p:cNvSpPr txBox="1"/>
          <p:nvPr/>
        </p:nvSpPr>
        <p:spPr>
          <a:xfrm>
            <a:off x="6346029" y="3243520"/>
            <a:ext cx="163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latin typeface="Russo One" panose="02000503050000020004" pitchFamily="2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663182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3E6EB39-7873-CBE8-C4FF-DA16BC52AF54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8000" dirty="0">
                <a:solidFill>
                  <a:schemeClr val="bg1"/>
                </a:solidFill>
                <a:latin typeface="Russo One" panose="02000503050000020004" pitchFamily="2" charset="0"/>
              </a:rPr>
              <a:t>L’équipe</a:t>
            </a:r>
            <a:endParaRPr lang="fr-FR" sz="8000" i="1" dirty="0">
              <a:solidFill>
                <a:schemeClr val="bg1"/>
              </a:solidFill>
              <a:latin typeface="Russo One" panose="02000503050000020004" pitchFamily="2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2A6EDDB-33DF-74BC-0A67-474F8A32957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5916333"/>
            <a:ext cx="746308" cy="941667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FB8DBE1-5884-3469-5157-91C41FFFF9F6}"/>
              </a:ext>
            </a:extLst>
          </p:cNvPr>
          <p:cNvSpPr txBox="1">
            <a:spLocks/>
          </p:cNvSpPr>
          <p:nvPr/>
        </p:nvSpPr>
        <p:spPr>
          <a:xfrm>
            <a:off x="6574971" y="1665515"/>
            <a:ext cx="5116286" cy="39815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De gauche à droite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fr-FR" dirty="0">
              <a:solidFill>
                <a:schemeClr val="bg1"/>
              </a:solidFill>
              <a:latin typeface="Russo One" panose="02000503050000020004" pitchFamily="2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Julien (</a:t>
            </a:r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WeForge</a:t>
            </a: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Simon (</a:t>
            </a:r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WeForge</a:t>
            </a: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Antoine (</a:t>
            </a:r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DigiHelp</a:t>
            </a: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Jérôme (</a:t>
            </a:r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DigiHelp</a:t>
            </a: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Axel (Game &amp; </a:t>
            </a:r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Biz</a:t>
            </a: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)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8BE6C03-3F1A-BECA-67DB-45BC21DB95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154" y="1438238"/>
            <a:ext cx="6133326" cy="3981524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9F058522-8D27-7E6C-1D4E-D97A84344D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5031" y="5044016"/>
            <a:ext cx="1388950" cy="138895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D5CB975-28E1-52E1-7AFE-6DBA86763E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15906" y="5044016"/>
            <a:ext cx="1975351" cy="1391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815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3E6EB39-7873-CBE8-C4FF-DA16BC52AF54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5000" dirty="0">
                <a:solidFill>
                  <a:schemeClr val="bg1"/>
                </a:solidFill>
                <a:latin typeface="Russo One" panose="02000503050000020004" pitchFamily="2" charset="0"/>
              </a:rPr>
              <a:t>Et pour vous accompagner</a:t>
            </a:r>
            <a:endParaRPr lang="fr-FR" sz="5000" i="1" dirty="0">
              <a:solidFill>
                <a:schemeClr val="bg1"/>
              </a:solidFill>
              <a:latin typeface="Russo One" panose="02000503050000020004" pitchFamily="2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2A6EDDB-33DF-74BC-0A67-474F8A32957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5916333"/>
            <a:ext cx="746308" cy="941667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3A74868-CA73-2324-B44C-083851758551}"/>
              </a:ext>
            </a:extLst>
          </p:cNvPr>
          <p:cNvSpPr txBox="1">
            <a:spLocks/>
          </p:cNvSpPr>
          <p:nvPr/>
        </p:nvSpPr>
        <p:spPr>
          <a:xfrm>
            <a:off x="1141973" y="1825624"/>
            <a:ext cx="3356882" cy="488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Jean-Christophe K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22868F9A-913C-9996-85EF-5BC962EC9678}"/>
              </a:ext>
            </a:extLst>
          </p:cNvPr>
          <p:cNvSpPr txBox="1">
            <a:spLocks/>
          </p:cNvSpPr>
          <p:nvPr/>
        </p:nvSpPr>
        <p:spPr>
          <a:xfrm>
            <a:off x="4329112" y="2702002"/>
            <a:ext cx="10698276" cy="38273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Télévision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TV Tours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Le Mans TV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Radio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Radio France / France Bleu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Sweet FM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Nostalgie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Évènementiel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Présentation d’évènements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Organisateur du Geek Life (Le Mans, Laval et Lorient)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fr-FR" dirty="0">
              <a:solidFill>
                <a:schemeClr val="bg1"/>
              </a:solidFill>
              <a:latin typeface="Russo One" panose="02000503050000020004" pitchFamily="2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fr-FR" dirty="0">
              <a:solidFill>
                <a:schemeClr val="bg1"/>
              </a:solidFill>
              <a:latin typeface="Russo One" panose="02000503050000020004" pitchFamily="2" charset="0"/>
            </a:endParaRP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8C36CFCE-39E3-4572-93C1-09D0880E533B}"/>
              </a:ext>
            </a:extLst>
          </p:cNvPr>
          <p:cNvSpPr txBox="1">
            <a:spLocks/>
          </p:cNvSpPr>
          <p:nvPr/>
        </p:nvSpPr>
        <p:spPr>
          <a:xfrm>
            <a:off x="5303725" y="1829592"/>
            <a:ext cx="6169138" cy="488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Animateur tout-terrain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6F6C478F-DDC7-2EAB-7C5C-EEBA4D1DDC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814634"/>
            <a:ext cx="3166988" cy="3166988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04EF6FA9-705D-B3AC-BC4C-18D2E6BD0E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86750" y="2370760"/>
            <a:ext cx="3733005" cy="1058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982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3E6EB39-7873-CBE8-C4FF-DA16BC52AF54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8000" dirty="0" err="1">
                <a:solidFill>
                  <a:schemeClr val="bg1"/>
                </a:solidFill>
                <a:latin typeface="Russo One" panose="02000503050000020004" pitchFamily="2" charset="0"/>
              </a:rPr>
              <a:t>WeForge</a:t>
            </a:r>
            <a:endParaRPr lang="fr-FR" sz="8000" i="1" dirty="0">
              <a:solidFill>
                <a:schemeClr val="bg1"/>
              </a:solidFill>
              <a:latin typeface="Russo One" panose="02000503050000020004" pitchFamily="2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2A6EDDB-33DF-74BC-0A67-474F8A32957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5916333"/>
            <a:ext cx="746308" cy="941667"/>
          </a:xfrm>
          <a:prstGeom prst="rect">
            <a:avLst/>
          </a:prstGeom>
        </p:spPr>
      </p:pic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EF71E946-9DC7-BD71-5916-B37F89362B86}"/>
              </a:ext>
            </a:extLst>
          </p:cNvPr>
          <p:cNvSpPr txBox="1">
            <a:spLocks/>
          </p:cNvSpPr>
          <p:nvPr/>
        </p:nvSpPr>
        <p:spPr>
          <a:xfrm>
            <a:off x="500743" y="1825625"/>
            <a:ext cx="11190514" cy="47466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The </a:t>
            </a:r>
            <a:r>
              <a:rPr lang="fr-FR" dirty="0" err="1">
                <a:solidFill>
                  <a:schemeClr val="bg1"/>
                </a:solidFill>
                <a:latin typeface="Russo One" panose="02000503050000020004" pitchFamily="2" charset="0"/>
              </a:rPr>
              <a:t>Banzaiii</a:t>
            </a: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 Camp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fr-FR" dirty="0">
              <a:solidFill>
                <a:schemeClr val="bg1"/>
              </a:solidFill>
              <a:latin typeface="Russo One" panose="02000503050000020004" pitchFamily="2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3.000 m2 de bureaux dans le centre d’Angers,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250 forgerons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depuis 2013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450 m2 de bureaux dans le centre de La Roche-sur-Yon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60 forgerons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depuis 2021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800 m2 de bureaux dans le centre de Cholet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80 forgerons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Ouverture Septembre 2024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02ACB70-96FA-8222-D5E9-0F772A6165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2725" y="-1"/>
            <a:ext cx="1819275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007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3E6EB39-7873-CBE8-C4FF-DA16BC52AF54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8000" dirty="0" err="1">
                <a:solidFill>
                  <a:schemeClr val="bg1"/>
                </a:solidFill>
                <a:latin typeface="Russo One" panose="02000503050000020004" pitchFamily="2" charset="0"/>
              </a:rPr>
              <a:t>DigiHelp</a:t>
            </a:r>
            <a:endParaRPr lang="fr-FR" sz="8000" i="1" dirty="0">
              <a:solidFill>
                <a:schemeClr val="bg1"/>
              </a:solidFill>
              <a:latin typeface="Russo One" panose="02000503050000020004" pitchFamily="2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2A6EDDB-33DF-74BC-0A67-474F8A32957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5916333"/>
            <a:ext cx="746308" cy="941667"/>
          </a:xfrm>
          <a:prstGeom prst="rect">
            <a:avLst/>
          </a:prstGeom>
        </p:spPr>
      </p:pic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EF71E946-9DC7-BD71-5916-B37F89362B86}"/>
              </a:ext>
            </a:extLst>
          </p:cNvPr>
          <p:cNvSpPr txBox="1">
            <a:spLocks/>
          </p:cNvSpPr>
          <p:nvPr/>
        </p:nvSpPr>
        <p:spPr>
          <a:xfrm>
            <a:off x="500743" y="1825625"/>
            <a:ext cx="11190514" cy="47466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Waze™ de la sécurité intérieure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fr-FR" dirty="0">
              <a:solidFill>
                <a:schemeClr val="bg1"/>
              </a:solidFill>
              <a:latin typeface="Russo One" panose="02000503050000020004" pitchFamily="2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Pour les citoyens : 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Être acteur de sa sécurité et de celle de ses proches,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Compléter les dispositifs d’appels secours en simplifiant et accélérant la démarche,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Démarche citoyenne (et non milicienne),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Contribuer au vivre ensemble,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Recréer du lien avec ceux chargés de notre sécurité.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959A347-7442-6A76-2881-D8F3449BB6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4084" y="34927"/>
            <a:ext cx="2582196" cy="1819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65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3E6EB39-7873-CBE8-C4FF-DA16BC52AF54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8000" dirty="0" err="1">
                <a:solidFill>
                  <a:schemeClr val="bg1"/>
                </a:solidFill>
                <a:latin typeface="Russo One" panose="02000503050000020004" pitchFamily="2" charset="0"/>
              </a:rPr>
              <a:t>DigiHelp</a:t>
            </a:r>
            <a:endParaRPr lang="fr-FR" sz="8000" i="1" dirty="0">
              <a:solidFill>
                <a:schemeClr val="bg1"/>
              </a:solidFill>
              <a:latin typeface="Russo One" panose="02000503050000020004" pitchFamily="2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2A6EDDB-33DF-74BC-0A67-474F8A32957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5916333"/>
            <a:ext cx="746308" cy="941667"/>
          </a:xfrm>
          <a:prstGeom prst="rect">
            <a:avLst/>
          </a:prstGeom>
        </p:spPr>
      </p:pic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EF71E946-9DC7-BD71-5916-B37F89362B86}"/>
              </a:ext>
            </a:extLst>
          </p:cNvPr>
          <p:cNvSpPr txBox="1">
            <a:spLocks/>
          </p:cNvSpPr>
          <p:nvPr/>
        </p:nvSpPr>
        <p:spPr>
          <a:xfrm>
            <a:off x="500743" y="2357436"/>
            <a:ext cx="11190514" cy="42862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Pour les services de secours, collectivités, sociétés privées : 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Soulager les standards téléphoniques,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Supprimer les appels erronés (mauvais numéro composé),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Acquérir une information temps réelle, fiabilisée,</a:t>
            </a:r>
          </a:p>
          <a:p>
            <a:pPr marL="1257300" lvl="2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Pas d’adresse décrite mais un point GPS,</a:t>
            </a:r>
          </a:p>
          <a:p>
            <a:pPr marL="1257300" lvl="2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Possibilité de recevoir photos, vidéos, audios pour compléter la demande</a:t>
            </a:r>
          </a:p>
          <a:p>
            <a:pPr marL="1257300" lvl="2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Etat d’un territoire en temps réel</a:t>
            </a:r>
          </a:p>
          <a:p>
            <a:pPr marL="1257300" lvl="2" indent="-342900" algn="l">
              <a:buFont typeface="Arial" panose="020B0604020202020204" pitchFamily="34" charset="0"/>
              <a:buChar char="•"/>
            </a:pPr>
            <a:endParaRPr lang="fr-FR" dirty="0">
              <a:solidFill>
                <a:schemeClr val="bg1"/>
              </a:solidFill>
              <a:latin typeface="Russo One" panose="02000503050000020004" pitchFamily="2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Conformité RGPD de bout en bout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latin typeface="Russo One" panose="02000503050000020004" pitchFamily="2" charset="0"/>
              </a:rPr>
              <a:t>Données traitées, hébergées en France, hébergeurs français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18CE2B0-F27B-781B-28A2-F80EA7CA3A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4084" y="34927"/>
            <a:ext cx="2582196" cy="1819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977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92A6EDDB-33DF-74BC-0A67-474F8A32957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0" y="5916333"/>
            <a:ext cx="746308" cy="941667"/>
          </a:xfrm>
          <a:prstGeom prst="rect">
            <a:avLst/>
          </a:prstGeom>
        </p:spPr>
      </p:pic>
      <p:pic>
        <p:nvPicPr>
          <p:cNvPr id="3" name="Digihelp_sous_titres_V2">
            <a:hlinkClick r:id="" action="ppaction://media"/>
            <a:extLst>
              <a:ext uri="{FF2B5EF4-FFF2-40B4-BE49-F238E27FC236}">
                <a16:creationId xmlns:a16="http://schemas.microsoft.com/office/drawing/2014/main" id="{60B40841-C295-912F-E534-BCA3D074EC8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784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8297</TotalTime>
  <Words>1131</Words>
  <Application>Microsoft Macintosh PowerPoint</Application>
  <PresentationFormat>Grand écran</PresentationFormat>
  <Paragraphs>328</Paragraphs>
  <Slides>39</Slides>
  <Notes>3</Notes>
  <HiddenSlides>0</HiddenSlides>
  <MMClips>1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39</vt:i4>
      </vt:variant>
    </vt:vector>
  </HeadingPairs>
  <TitlesOfParts>
    <vt:vector size="44" baseType="lpstr">
      <vt:lpstr>Arial</vt:lpstr>
      <vt:lpstr>Calibri</vt:lpstr>
      <vt:lpstr>Calibri Light</vt:lpstr>
      <vt:lpstr>Russo One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Effidic Faites briller vos données !</vt:lpstr>
      <vt:lpstr>Effidic Faites briller vos données !</vt:lpstr>
      <vt:lpstr>Premium SAS Plus d’une corde à son arc</vt:lpstr>
      <vt:lpstr>Premium SAS Plus d’une corde à son arc</vt:lpstr>
      <vt:lpstr>Assureurs et associés L’assurance sur mesure depuis 1952</vt:lpstr>
      <vt:lpstr>Assureurs et associés L’assurance sur mesure depuis 1952</vt:lpstr>
      <vt:lpstr>Wiseband Wiseband votre distributeur de musique</vt:lpstr>
      <vt:lpstr>Wiseband Wiseband votre distributeur de musique</vt:lpstr>
      <vt:lpstr>Noelse L’alternative bancaire pour tous</vt:lpstr>
      <vt:lpstr>Noelse L’alternative bancaire pour tous</vt:lpstr>
      <vt:lpstr>Noelse L’alternative bancaire pour tous</vt:lpstr>
      <vt:lpstr>Présentation PowerPoint</vt:lpstr>
      <vt:lpstr>Podeliha Votre partenaire immobilier dans les Pays de la Loire</vt:lpstr>
      <vt:lpstr>Factoryz Prenez soin de vos ressources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Poule A</vt:lpstr>
      <vt:lpstr>Poule B</vt:lpstr>
      <vt:lpstr>Poule C</vt:lpstr>
      <vt:lpstr>Poule D</vt:lpstr>
      <vt:lpstr>Poule E</vt:lpstr>
      <vt:lpstr>1/8, ¼, ½ et finale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GALPY</dc:creator>
  <cp:lastModifiedBy>Antoine GALPY</cp:lastModifiedBy>
  <cp:revision>47</cp:revision>
  <dcterms:created xsi:type="dcterms:W3CDTF">2024-01-23T14:54:09Z</dcterms:created>
  <dcterms:modified xsi:type="dcterms:W3CDTF">2024-04-10T17:10:35Z</dcterms:modified>
</cp:coreProperties>
</file>